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94639" autoAdjust="0"/>
  </p:normalViewPr>
  <p:slideViewPr>
    <p:cSldViewPr>
      <p:cViewPr varScale="1">
        <p:scale>
          <a:sx n="68" d="100"/>
          <a:sy n="68" d="100"/>
        </p:scale>
        <p:origin x="18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2C8A2-2F90-4E9A-8D2D-C822C0A0CAB4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865AE-0C7A-4298-B042-FA6D094EA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86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865AE-0C7A-4298-B042-FA6D094EA6F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11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865AE-0C7A-4298-B042-FA6D094EA6F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23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865AE-0C7A-4298-B042-FA6D094EA6F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37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865AE-0C7A-4298-B042-FA6D094EA6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792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865AE-0C7A-4298-B042-FA6D094EA6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254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865AE-0C7A-4298-B042-FA6D094EA6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16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865AE-0C7A-4298-B042-FA6D094EA6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3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865AE-0C7A-4298-B042-FA6D094EA6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58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8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6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89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2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5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6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5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2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0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3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89A1-735A-43AF-95BA-0E0AA591CA03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9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4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9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34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40.png"/><Relationship Id="rId4" Type="http://schemas.openxmlformats.org/officeDocument/2006/relationships/image" Target="../media/image7.png"/><Relationship Id="rId9" Type="http://schemas.openxmlformats.org/officeDocument/2006/relationships/image" Target="../media/image39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45.png"/><Relationship Id="rId4" Type="http://schemas.openxmlformats.org/officeDocument/2006/relationships/image" Target="../media/image7.png"/><Relationship Id="rId9" Type="http://schemas.openxmlformats.org/officeDocument/2006/relationships/image" Target="../media/image44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50.png"/><Relationship Id="rId4" Type="http://schemas.openxmlformats.org/officeDocument/2006/relationships/image" Target="../media/image7.png"/><Relationship Id="rId9" Type="http://schemas.openxmlformats.org/officeDocument/2006/relationships/image" Target="../media/image49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28" y="1985982"/>
            <a:ext cx="2974133" cy="2996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844824"/>
            <a:ext cx="1944793" cy="3773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401937"/>
            <a:ext cx="5401524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4" y="5618575"/>
            <a:ext cx="10150720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21" name="Picture 3" descr="Z:\# Action Folder!\PDF &amp; Preview\PNG\Party-Bird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2331375" cy="2376264"/>
          </a:xfrm>
          <a:prstGeom prst="rect">
            <a:avLst/>
          </a:prstGeom>
          <a:noFill/>
        </p:spPr>
      </p:pic>
      <p:pic>
        <p:nvPicPr>
          <p:cNvPr id="10242" name="Picture 2" descr="Z:\# Action Folder!\Text1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</a:blip>
          <a:srcRect/>
          <a:stretch>
            <a:fillRect/>
          </a:stretch>
        </p:blipFill>
        <p:spPr bwMode="auto">
          <a:xfrm>
            <a:off x="1231371" y="1196752"/>
            <a:ext cx="6725005" cy="428401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275856" y="4581128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ounded Rectangle 2047"/>
          <p:cNvSpPr/>
          <p:nvPr/>
        </p:nvSpPr>
        <p:spPr>
          <a:xfrm>
            <a:off x="755576" y="366428"/>
            <a:ext cx="7560840" cy="29439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4" name="leaf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551933">
            <a:off x="1203683" y="943513"/>
            <a:ext cx="322512" cy="610921"/>
          </a:xfrm>
          <a:prstGeom prst="rect">
            <a:avLst/>
          </a:prstGeom>
          <a:noFill/>
        </p:spPr>
      </p:pic>
      <p:pic>
        <p:nvPicPr>
          <p:cNvPr id="7" name="leaf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53243">
            <a:off x="1227273" y="1693073"/>
            <a:ext cx="322512" cy="610921"/>
          </a:xfrm>
          <a:prstGeom prst="rect">
            <a:avLst/>
          </a:prstGeom>
          <a:noFill/>
        </p:spPr>
      </p:pic>
      <p:pic>
        <p:nvPicPr>
          <p:cNvPr id="8" name="leaf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152176">
            <a:off x="1227273" y="2557169"/>
            <a:ext cx="322512" cy="610921"/>
          </a:xfrm>
          <a:prstGeom prst="rect">
            <a:avLst/>
          </a:prstGeom>
          <a:noFill/>
        </p:spPr>
      </p:pic>
      <p:pic>
        <p:nvPicPr>
          <p:cNvPr id="2050" name="3" descr="Z:\# Action Folder!\Text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5979" y="2735656"/>
            <a:ext cx="165100" cy="252413"/>
          </a:xfrm>
          <a:prstGeom prst="rect">
            <a:avLst/>
          </a:prstGeom>
          <a:noFill/>
        </p:spPr>
      </p:pic>
      <p:pic>
        <p:nvPicPr>
          <p:cNvPr id="2054" name="1" descr="Z:\# Action Folder!\Text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6521" y="1059791"/>
            <a:ext cx="96837" cy="244475"/>
          </a:xfrm>
          <a:prstGeom prst="rect">
            <a:avLst/>
          </a:prstGeom>
          <a:noFill/>
        </p:spPr>
      </p:pic>
      <p:pic>
        <p:nvPicPr>
          <p:cNvPr id="2055" name="2" descr="Z:\# Action Folder!\Text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6521" y="1850848"/>
            <a:ext cx="168275" cy="249237"/>
          </a:xfrm>
          <a:prstGeom prst="rect">
            <a:avLst/>
          </a:prstGeom>
          <a:noFill/>
        </p:spPr>
      </p:pic>
      <p:sp>
        <p:nvSpPr>
          <p:cNvPr id="28" name="Right Arrow 27">
            <a:hlinkClick r:id="" action="ppaction://hlinkshowjump?jump=nextslide"/>
          </p:cNvPr>
          <p:cNvSpPr/>
          <p:nvPr/>
        </p:nvSpPr>
        <p:spPr>
          <a:xfrm>
            <a:off x="7380312" y="5301208"/>
            <a:ext cx="864096" cy="8640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615" y="980728"/>
            <a:ext cx="4979146" cy="5364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615" y="1803401"/>
            <a:ext cx="4979146" cy="5364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615" y="2585028"/>
            <a:ext cx="4979146" cy="536494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403647" y="6453336"/>
            <a:ext cx="6408712" cy="3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>
                <a:latin typeface="Arial" pitchFamily="34" charset="0"/>
                <a:cs typeface="Arial" pitchFamily="34" charset="0"/>
              </a:rPr>
              <a:t>Photo courtesy of </a:t>
            </a:r>
            <a:r>
              <a:rPr lang="en-GB" sz="1100" dirty="0" err="1">
                <a:latin typeface="Arial" pitchFamily="34" charset="0"/>
                <a:cs typeface="Arial" pitchFamily="34" charset="0"/>
              </a:rPr>
              <a:t>USDAgov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 (@flickr.com) - granted under creative commons licence - attribution</a:t>
            </a:r>
          </a:p>
        </p:txBody>
      </p:sp>
      <p:pic>
        <p:nvPicPr>
          <p:cNvPr id="2049" name="Picture 20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065" y="380695"/>
            <a:ext cx="6815919" cy="646232"/>
          </a:xfrm>
          <a:prstGeom prst="rect">
            <a:avLst/>
          </a:prstGeom>
        </p:spPr>
      </p:pic>
      <p:pic>
        <p:nvPicPr>
          <p:cNvPr id="2052" name="Picture 205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2" r="23572"/>
          <a:stretch/>
        </p:blipFill>
        <p:spPr>
          <a:xfrm>
            <a:off x="2989869" y="3440084"/>
            <a:ext cx="3156310" cy="2941244"/>
          </a:xfrm>
          <a:prstGeom prst="rect">
            <a:avLst/>
          </a:prstGeom>
        </p:spPr>
      </p:pic>
      <p:pic>
        <p:nvPicPr>
          <p:cNvPr id="2051" name="Picture 20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01799" y="3804922"/>
            <a:ext cx="1981372" cy="54259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581660" y="3085844"/>
            <a:ext cx="4052686" cy="3773751"/>
            <a:chOff x="2491908" y="3118411"/>
            <a:chExt cx="4052686" cy="3773751"/>
          </a:xfrm>
        </p:grpSpPr>
        <p:sp>
          <p:nvSpPr>
            <p:cNvPr id="2" name="Rectangle 1"/>
            <p:cNvSpPr/>
            <p:nvPr/>
          </p:nvSpPr>
          <p:spPr>
            <a:xfrm>
              <a:off x="2491908" y="3408803"/>
              <a:ext cx="4052686" cy="2993707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708652" y="3118411"/>
              <a:ext cx="1944793" cy="3773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ounded Rectangle 2047"/>
          <p:cNvSpPr/>
          <p:nvPr/>
        </p:nvSpPr>
        <p:spPr>
          <a:xfrm>
            <a:off x="755576" y="366428"/>
            <a:ext cx="7560840" cy="29439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4" name="leaf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551933">
            <a:off x="1203683" y="943513"/>
            <a:ext cx="322512" cy="610921"/>
          </a:xfrm>
          <a:prstGeom prst="rect">
            <a:avLst/>
          </a:prstGeom>
          <a:noFill/>
        </p:spPr>
      </p:pic>
      <p:pic>
        <p:nvPicPr>
          <p:cNvPr id="7" name="leaf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53243">
            <a:off x="1227273" y="1693073"/>
            <a:ext cx="322512" cy="610921"/>
          </a:xfrm>
          <a:prstGeom prst="rect">
            <a:avLst/>
          </a:prstGeom>
          <a:noFill/>
        </p:spPr>
      </p:pic>
      <p:pic>
        <p:nvPicPr>
          <p:cNvPr id="8" name="leaf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152176">
            <a:off x="1227273" y="2557169"/>
            <a:ext cx="322512" cy="610921"/>
          </a:xfrm>
          <a:prstGeom prst="rect">
            <a:avLst/>
          </a:prstGeom>
          <a:noFill/>
        </p:spPr>
      </p:pic>
      <p:pic>
        <p:nvPicPr>
          <p:cNvPr id="2050" name="3" descr="Z:\# Action Folder!\Text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5979" y="2735656"/>
            <a:ext cx="165100" cy="252413"/>
          </a:xfrm>
          <a:prstGeom prst="rect">
            <a:avLst/>
          </a:prstGeom>
          <a:noFill/>
        </p:spPr>
      </p:pic>
      <p:pic>
        <p:nvPicPr>
          <p:cNvPr id="2054" name="1" descr="Z:\# Action Folder!\Text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6521" y="1059791"/>
            <a:ext cx="96837" cy="244475"/>
          </a:xfrm>
          <a:prstGeom prst="rect">
            <a:avLst/>
          </a:prstGeom>
          <a:noFill/>
        </p:spPr>
      </p:pic>
      <p:pic>
        <p:nvPicPr>
          <p:cNvPr id="2055" name="2" descr="Z:\# Action Folder!\Text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6521" y="1850848"/>
            <a:ext cx="168275" cy="249237"/>
          </a:xfrm>
          <a:prstGeom prst="rect">
            <a:avLst/>
          </a:prstGeom>
          <a:noFill/>
        </p:spPr>
      </p:pic>
      <p:sp>
        <p:nvSpPr>
          <p:cNvPr id="28" name="Right Arrow 27">
            <a:hlinkClick r:id="" action="ppaction://hlinkshowjump?jump=nextslide"/>
          </p:cNvPr>
          <p:cNvSpPr/>
          <p:nvPr/>
        </p:nvSpPr>
        <p:spPr>
          <a:xfrm>
            <a:off x="7380312" y="5301208"/>
            <a:ext cx="864096" cy="8640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358" y="987919"/>
            <a:ext cx="4644078" cy="5533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74" y="1794966"/>
            <a:ext cx="4649674" cy="554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74" y="2603423"/>
            <a:ext cx="5601869" cy="521512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403647" y="6453336"/>
            <a:ext cx="6408712" cy="3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>
                <a:latin typeface="Arial" pitchFamily="34" charset="0"/>
                <a:cs typeface="Arial" pitchFamily="34" charset="0"/>
              </a:rPr>
              <a:t>Photo courtesy of  NASA Goddard Photo and Video (@flickr.com) - granted under creative commons licence - attribution</a:t>
            </a:r>
          </a:p>
        </p:txBody>
      </p:sp>
      <p:pic>
        <p:nvPicPr>
          <p:cNvPr id="2049" name="Picture 20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065" y="380695"/>
            <a:ext cx="6815919" cy="6462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74" y="3440084"/>
            <a:ext cx="2941244" cy="2941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9912" y="4228804"/>
            <a:ext cx="2042337" cy="566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05858" y="3117630"/>
            <a:ext cx="4072481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2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ounded Rectangle 2047"/>
          <p:cNvSpPr/>
          <p:nvPr/>
        </p:nvSpPr>
        <p:spPr>
          <a:xfrm>
            <a:off x="755576" y="366428"/>
            <a:ext cx="7560840" cy="29439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4" name="leaf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551933">
            <a:off x="1203683" y="943513"/>
            <a:ext cx="322512" cy="610921"/>
          </a:xfrm>
          <a:prstGeom prst="rect">
            <a:avLst/>
          </a:prstGeom>
          <a:noFill/>
        </p:spPr>
      </p:pic>
      <p:pic>
        <p:nvPicPr>
          <p:cNvPr id="7" name="leaf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53243">
            <a:off x="1227273" y="1693073"/>
            <a:ext cx="322512" cy="610921"/>
          </a:xfrm>
          <a:prstGeom prst="rect">
            <a:avLst/>
          </a:prstGeom>
          <a:noFill/>
        </p:spPr>
      </p:pic>
      <p:pic>
        <p:nvPicPr>
          <p:cNvPr id="8" name="leaf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152176">
            <a:off x="1227273" y="2557169"/>
            <a:ext cx="322512" cy="610921"/>
          </a:xfrm>
          <a:prstGeom prst="rect">
            <a:avLst/>
          </a:prstGeom>
          <a:noFill/>
        </p:spPr>
      </p:pic>
      <p:pic>
        <p:nvPicPr>
          <p:cNvPr id="2050" name="3" descr="Z:\# Action Folder!\Text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5979" y="2735656"/>
            <a:ext cx="165100" cy="252413"/>
          </a:xfrm>
          <a:prstGeom prst="rect">
            <a:avLst/>
          </a:prstGeom>
          <a:noFill/>
        </p:spPr>
      </p:pic>
      <p:pic>
        <p:nvPicPr>
          <p:cNvPr id="2054" name="1" descr="Z:\# Action Folder!\Text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6521" y="1059791"/>
            <a:ext cx="96837" cy="244475"/>
          </a:xfrm>
          <a:prstGeom prst="rect">
            <a:avLst/>
          </a:prstGeom>
          <a:noFill/>
        </p:spPr>
      </p:pic>
      <p:pic>
        <p:nvPicPr>
          <p:cNvPr id="2055" name="2" descr="Z:\# Action Folder!\Text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6521" y="1850848"/>
            <a:ext cx="168275" cy="249237"/>
          </a:xfrm>
          <a:prstGeom prst="rect">
            <a:avLst/>
          </a:prstGeom>
          <a:noFill/>
        </p:spPr>
      </p:pic>
      <p:sp>
        <p:nvSpPr>
          <p:cNvPr id="28" name="Right Arrow 27">
            <a:hlinkClick r:id="" action="ppaction://hlinkshowjump?jump=nextslide"/>
          </p:cNvPr>
          <p:cNvSpPr/>
          <p:nvPr/>
        </p:nvSpPr>
        <p:spPr>
          <a:xfrm>
            <a:off x="7380312" y="5301208"/>
            <a:ext cx="864096" cy="8640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20" y="1113421"/>
            <a:ext cx="6144664" cy="5265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17" y="1847880"/>
            <a:ext cx="6476107" cy="5549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17" y="2603423"/>
            <a:ext cx="5037336" cy="521512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065" y="380695"/>
            <a:ext cx="6815919" cy="6462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95" y="3774235"/>
            <a:ext cx="3951394" cy="2103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45414" y="5461960"/>
            <a:ext cx="1865538" cy="542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1762" y="3084249"/>
            <a:ext cx="4072481" cy="3773751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1403647" y="6453336"/>
            <a:ext cx="6408712" cy="3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>
                <a:latin typeface="Arial" pitchFamily="34" charset="0"/>
                <a:cs typeface="Arial" pitchFamily="34" charset="0"/>
              </a:rPr>
              <a:t>Photo courtesy of  NASA Goddard Photo and Video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128284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ounded Rectangle 2047"/>
          <p:cNvSpPr/>
          <p:nvPr/>
        </p:nvSpPr>
        <p:spPr>
          <a:xfrm>
            <a:off x="755576" y="366428"/>
            <a:ext cx="7560840" cy="29439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4" name="leaf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551933">
            <a:off x="1203683" y="943513"/>
            <a:ext cx="322512" cy="610921"/>
          </a:xfrm>
          <a:prstGeom prst="rect">
            <a:avLst/>
          </a:prstGeom>
          <a:noFill/>
        </p:spPr>
      </p:pic>
      <p:pic>
        <p:nvPicPr>
          <p:cNvPr id="7" name="leaf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53243">
            <a:off x="1227273" y="1693073"/>
            <a:ext cx="322512" cy="610921"/>
          </a:xfrm>
          <a:prstGeom prst="rect">
            <a:avLst/>
          </a:prstGeom>
          <a:noFill/>
        </p:spPr>
      </p:pic>
      <p:pic>
        <p:nvPicPr>
          <p:cNvPr id="8" name="leaf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152176">
            <a:off x="1227273" y="2557169"/>
            <a:ext cx="322512" cy="610921"/>
          </a:xfrm>
          <a:prstGeom prst="rect">
            <a:avLst/>
          </a:prstGeom>
          <a:noFill/>
        </p:spPr>
      </p:pic>
      <p:pic>
        <p:nvPicPr>
          <p:cNvPr id="2050" name="3" descr="Z:\# Action Folder!\Text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5979" y="2735656"/>
            <a:ext cx="165100" cy="252413"/>
          </a:xfrm>
          <a:prstGeom prst="rect">
            <a:avLst/>
          </a:prstGeom>
          <a:noFill/>
        </p:spPr>
      </p:pic>
      <p:pic>
        <p:nvPicPr>
          <p:cNvPr id="2054" name="1" descr="Z:\# Action Folder!\Text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6521" y="1059791"/>
            <a:ext cx="96837" cy="244475"/>
          </a:xfrm>
          <a:prstGeom prst="rect">
            <a:avLst/>
          </a:prstGeom>
          <a:noFill/>
        </p:spPr>
      </p:pic>
      <p:pic>
        <p:nvPicPr>
          <p:cNvPr id="2055" name="2" descr="Z:\# Action Folder!\Text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6521" y="1850848"/>
            <a:ext cx="168275" cy="249237"/>
          </a:xfrm>
          <a:prstGeom prst="rect">
            <a:avLst/>
          </a:prstGeom>
          <a:noFill/>
        </p:spPr>
      </p:pic>
      <p:sp>
        <p:nvSpPr>
          <p:cNvPr id="28" name="Right Arrow 27">
            <a:hlinkClick r:id="" action="ppaction://hlinkshowjump?jump=nextslide"/>
          </p:cNvPr>
          <p:cNvSpPr/>
          <p:nvPr/>
        </p:nvSpPr>
        <p:spPr>
          <a:xfrm>
            <a:off x="7380312" y="5301208"/>
            <a:ext cx="864096" cy="8640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17" y="1016002"/>
            <a:ext cx="3842085" cy="5533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17" y="1825424"/>
            <a:ext cx="5547038" cy="5202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17" y="2544588"/>
            <a:ext cx="2542373" cy="521512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403647" y="6453336"/>
            <a:ext cx="6408712" cy="3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>
                <a:latin typeface="Arial" pitchFamily="34" charset="0"/>
                <a:cs typeface="Arial" pitchFamily="34" charset="0"/>
              </a:rPr>
              <a:t>Photo courtesy of  </a:t>
            </a:r>
            <a:r>
              <a:rPr lang="en-GB" sz="1100" dirty="0" err="1">
                <a:latin typeface="Arial" pitchFamily="34" charset="0"/>
                <a:cs typeface="Arial" pitchFamily="34" charset="0"/>
              </a:rPr>
              <a:t>NASAblueshift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 (@flickr.com) - granted under creative commons licence - attribution</a:t>
            </a:r>
          </a:p>
        </p:txBody>
      </p:sp>
      <p:pic>
        <p:nvPicPr>
          <p:cNvPr id="2049" name="Picture 20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065" y="380695"/>
            <a:ext cx="6815919" cy="6462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854" y="3415852"/>
            <a:ext cx="3665963" cy="2932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10992" y="5894008"/>
            <a:ext cx="1932599" cy="542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9594" y="3088049"/>
            <a:ext cx="4072481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9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ounded Rectangle 2047"/>
          <p:cNvSpPr/>
          <p:nvPr/>
        </p:nvSpPr>
        <p:spPr>
          <a:xfrm>
            <a:off x="755576" y="366428"/>
            <a:ext cx="7560840" cy="29439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4" name="leaf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551933">
            <a:off x="1203683" y="943513"/>
            <a:ext cx="322512" cy="610921"/>
          </a:xfrm>
          <a:prstGeom prst="rect">
            <a:avLst/>
          </a:prstGeom>
          <a:noFill/>
        </p:spPr>
      </p:pic>
      <p:pic>
        <p:nvPicPr>
          <p:cNvPr id="7" name="leaf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53243">
            <a:off x="1227273" y="1693073"/>
            <a:ext cx="322512" cy="610921"/>
          </a:xfrm>
          <a:prstGeom prst="rect">
            <a:avLst/>
          </a:prstGeom>
          <a:noFill/>
        </p:spPr>
      </p:pic>
      <p:pic>
        <p:nvPicPr>
          <p:cNvPr id="8" name="leaf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152176">
            <a:off x="1227273" y="2557169"/>
            <a:ext cx="322512" cy="610921"/>
          </a:xfrm>
          <a:prstGeom prst="rect">
            <a:avLst/>
          </a:prstGeom>
          <a:noFill/>
        </p:spPr>
      </p:pic>
      <p:pic>
        <p:nvPicPr>
          <p:cNvPr id="2050" name="3" descr="Z:\# Action Folder!\Text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5979" y="2735656"/>
            <a:ext cx="165100" cy="252413"/>
          </a:xfrm>
          <a:prstGeom prst="rect">
            <a:avLst/>
          </a:prstGeom>
          <a:noFill/>
        </p:spPr>
      </p:pic>
      <p:pic>
        <p:nvPicPr>
          <p:cNvPr id="2054" name="1" descr="Z:\# Action Folder!\Text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6521" y="1059791"/>
            <a:ext cx="96837" cy="244475"/>
          </a:xfrm>
          <a:prstGeom prst="rect">
            <a:avLst/>
          </a:prstGeom>
          <a:noFill/>
        </p:spPr>
      </p:pic>
      <p:pic>
        <p:nvPicPr>
          <p:cNvPr id="2055" name="2" descr="Z:\# Action Folder!\Text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6521" y="1850848"/>
            <a:ext cx="168275" cy="249237"/>
          </a:xfrm>
          <a:prstGeom prst="rect">
            <a:avLst/>
          </a:prstGeom>
          <a:noFill/>
        </p:spPr>
      </p:pic>
      <p:sp>
        <p:nvSpPr>
          <p:cNvPr id="28" name="Right Arrow 27">
            <a:hlinkClick r:id="" action="ppaction://hlinkshowjump?jump=nextslide"/>
          </p:cNvPr>
          <p:cNvSpPr/>
          <p:nvPr/>
        </p:nvSpPr>
        <p:spPr>
          <a:xfrm>
            <a:off x="7380312" y="5301208"/>
            <a:ext cx="864096" cy="8640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63" y="982291"/>
            <a:ext cx="5480449" cy="5443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63" y="1776943"/>
            <a:ext cx="5457112" cy="542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41" y="2603423"/>
            <a:ext cx="5323979" cy="522306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065" y="380695"/>
            <a:ext cx="6815919" cy="6462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r="19714"/>
          <a:stretch/>
        </p:blipFill>
        <p:spPr>
          <a:xfrm>
            <a:off x="3059832" y="3622043"/>
            <a:ext cx="2664296" cy="2543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65307" y="4067993"/>
            <a:ext cx="1853345" cy="542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55738" y="3084249"/>
            <a:ext cx="4072481" cy="3773751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1403647" y="6453336"/>
            <a:ext cx="6408712" cy="3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>
                <a:latin typeface="Arial" pitchFamily="34" charset="0"/>
                <a:cs typeface="Arial" pitchFamily="34" charset="0"/>
              </a:rPr>
              <a:t>Photo courtesy of  NASA Goddard Photo and Video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87280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ounded Rectangle 2047"/>
          <p:cNvSpPr/>
          <p:nvPr/>
        </p:nvSpPr>
        <p:spPr>
          <a:xfrm>
            <a:off x="755576" y="366428"/>
            <a:ext cx="7560840" cy="29439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4" name="leaf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551933">
            <a:off x="1203683" y="943513"/>
            <a:ext cx="322512" cy="610921"/>
          </a:xfrm>
          <a:prstGeom prst="rect">
            <a:avLst/>
          </a:prstGeom>
          <a:noFill/>
        </p:spPr>
      </p:pic>
      <p:pic>
        <p:nvPicPr>
          <p:cNvPr id="7" name="leaf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53243">
            <a:off x="1227273" y="1693073"/>
            <a:ext cx="322512" cy="610921"/>
          </a:xfrm>
          <a:prstGeom prst="rect">
            <a:avLst/>
          </a:prstGeom>
          <a:noFill/>
        </p:spPr>
      </p:pic>
      <p:pic>
        <p:nvPicPr>
          <p:cNvPr id="8" name="leaf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152176">
            <a:off x="1227273" y="2557169"/>
            <a:ext cx="322512" cy="610921"/>
          </a:xfrm>
          <a:prstGeom prst="rect">
            <a:avLst/>
          </a:prstGeom>
          <a:noFill/>
        </p:spPr>
      </p:pic>
      <p:pic>
        <p:nvPicPr>
          <p:cNvPr id="2050" name="3" descr="Z:\# Action Folder!\Text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5979" y="2735656"/>
            <a:ext cx="165100" cy="252413"/>
          </a:xfrm>
          <a:prstGeom prst="rect">
            <a:avLst/>
          </a:prstGeom>
          <a:noFill/>
        </p:spPr>
      </p:pic>
      <p:pic>
        <p:nvPicPr>
          <p:cNvPr id="2054" name="1" descr="Z:\# Action Folder!\Text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6521" y="1059791"/>
            <a:ext cx="96837" cy="244475"/>
          </a:xfrm>
          <a:prstGeom prst="rect">
            <a:avLst/>
          </a:prstGeom>
          <a:noFill/>
        </p:spPr>
      </p:pic>
      <p:pic>
        <p:nvPicPr>
          <p:cNvPr id="2055" name="2" descr="Z:\# Action Folder!\Text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6521" y="1850848"/>
            <a:ext cx="168275" cy="249237"/>
          </a:xfrm>
          <a:prstGeom prst="rect">
            <a:avLst/>
          </a:prstGeom>
          <a:noFill/>
        </p:spPr>
      </p:pic>
      <p:sp>
        <p:nvSpPr>
          <p:cNvPr id="28" name="Right Arrow 27">
            <a:hlinkClick r:id="" action="ppaction://hlinkshowjump?jump=nextslide"/>
          </p:cNvPr>
          <p:cNvSpPr/>
          <p:nvPr/>
        </p:nvSpPr>
        <p:spPr>
          <a:xfrm>
            <a:off x="7380312" y="5301208"/>
            <a:ext cx="864096" cy="8640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63" y="1046060"/>
            <a:ext cx="6545471" cy="4978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63" y="1776926"/>
            <a:ext cx="4213264" cy="542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63" y="2534226"/>
            <a:ext cx="4433670" cy="522306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065" y="380695"/>
            <a:ext cx="6815919" cy="6462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50006"/>
            <a:ext cx="2819803" cy="28198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91034" y="4180623"/>
            <a:ext cx="1889924" cy="542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61484" y="3084249"/>
            <a:ext cx="4072481" cy="3773751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1403647" y="6453336"/>
            <a:ext cx="6408712" cy="3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>
                <a:latin typeface="Arial" pitchFamily="34" charset="0"/>
                <a:cs typeface="Arial" pitchFamily="34" charset="0"/>
              </a:rPr>
              <a:t>Photo courtesy of  NASA Goddard Photo and Video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221520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ounded Rectangle 2047"/>
          <p:cNvSpPr/>
          <p:nvPr/>
        </p:nvSpPr>
        <p:spPr>
          <a:xfrm>
            <a:off x="755576" y="366428"/>
            <a:ext cx="7560840" cy="29439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4" name="leaf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551933">
            <a:off x="1203683" y="943513"/>
            <a:ext cx="322512" cy="610921"/>
          </a:xfrm>
          <a:prstGeom prst="rect">
            <a:avLst/>
          </a:prstGeom>
          <a:noFill/>
        </p:spPr>
      </p:pic>
      <p:pic>
        <p:nvPicPr>
          <p:cNvPr id="7" name="leaf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53243">
            <a:off x="1227273" y="1693073"/>
            <a:ext cx="322512" cy="610921"/>
          </a:xfrm>
          <a:prstGeom prst="rect">
            <a:avLst/>
          </a:prstGeom>
          <a:noFill/>
        </p:spPr>
      </p:pic>
      <p:pic>
        <p:nvPicPr>
          <p:cNvPr id="8" name="leaf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152176">
            <a:off x="1227273" y="2557169"/>
            <a:ext cx="322512" cy="610921"/>
          </a:xfrm>
          <a:prstGeom prst="rect">
            <a:avLst/>
          </a:prstGeom>
          <a:noFill/>
        </p:spPr>
      </p:pic>
      <p:pic>
        <p:nvPicPr>
          <p:cNvPr id="2050" name="3" descr="Z:\# Action Folder!\Text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5979" y="2735656"/>
            <a:ext cx="165100" cy="252413"/>
          </a:xfrm>
          <a:prstGeom prst="rect">
            <a:avLst/>
          </a:prstGeom>
          <a:noFill/>
        </p:spPr>
      </p:pic>
      <p:pic>
        <p:nvPicPr>
          <p:cNvPr id="2054" name="1" descr="Z:\# Action Folder!\Text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6521" y="1059791"/>
            <a:ext cx="96837" cy="244475"/>
          </a:xfrm>
          <a:prstGeom prst="rect">
            <a:avLst/>
          </a:prstGeom>
          <a:noFill/>
        </p:spPr>
      </p:pic>
      <p:pic>
        <p:nvPicPr>
          <p:cNvPr id="2055" name="2" descr="Z:\# Action Folder!\Text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6521" y="1850848"/>
            <a:ext cx="168275" cy="249237"/>
          </a:xfrm>
          <a:prstGeom prst="rect">
            <a:avLst/>
          </a:prstGeom>
          <a:noFill/>
        </p:spPr>
      </p:pic>
      <p:sp>
        <p:nvSpPr>
          <p:cNvPr id="28" name="Right Arrow 27">
            <a:hlinkClick r:id="" action="ppaction://hlinkshowjump?jump=nextslide"/>
          </p:cNvPr>
          <p:cNvSpPr/>
          <p:nvPr/>
        </p:nvSpPr>
        <p:spPr>
          <a:xfrm>
            <a:off x="7380312" y="5301208"/>
            <a:ext cx="864096" cy="8640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62" y="1019317"/>
            <a:ext cx="4950409" cy="518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63" y="1672701"/>
            <a:ext cx="6401453" cy="8474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62" y="2562989"/>
            <a:ext cx="4972461" cy="521259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065" y="380695"/>
            <a:ext cx="6815919" cy="6462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83" y="3676852"/>
            <a:ext cx="3341626" cy="2507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96220" y="4124579"/>
            <a:ext cx="1743607" cy="536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1782" y="3084249"/>
            <a:ext cx="4072481" cy="3773751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1305979" y="6470808"/>
            <a:ext cx="6572337" cy="3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>
                <a:latin typeface="Arial" pitchFamily="34" charset="0"/>
                <a:cs typeface="Arial" pitchFamily="34" charset="0"/>
              </a:rPr>
              <a:t>Photo courtesy of  NASA Goddard Space Flight </a:t>
            </a:r>
            <a:r>
              <a:rPr lang="en-GB" sz="1100" dirty="0" err="1">
                <a:latin typeface="Arial" pitchFamily="34" charset="0"/>
                <a:cs typeface="Arial" pitchFamily="34" charset="0"/>
              </a:rPr>
              <a:t>Center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12411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ounded Rectangle 2047"/>
          <p:cNvSpPr/>
          <p:nvPr/>
        </p:nvSpPr>
        <p:spPr>
          <a:xfrm>
            <a:off x="755576" y="366428"/>
            <a:ext cx="7560840" cy="29439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4" name="leaf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551933">
            <a:off x="1203683" y="943513"/>
            <a:ext cx="322512" cy="610921"/>
          </a:xfrm>
          <a:prstGeom prst="rect">
            <a:avLst/>
          </a:prstGeom>
          <a:noFill/>
        </p:spPr>
      </p:pic>
      <p:pic>
        <p:nvPicPr>
          <p:cNvPr id="7" name="leaf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53243">
            <a:off x="1227273" y="1693073"/>
            <a:ext cx="322512" cy="610921"/>
          </a:xfrm>
          <a:prstGeom prst="rect">
            <a:avLst/>
          </a:prstGeom>
          <a:noFill/>
        </p:spPr>
      </p:pic>
      <p:pic>
        <p:nvPicPr>
          <p:cNvPr id="8" name="leaf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152176">
            <a:off x="1227273" y="2557169"/>
            <a:ext cx="322512" cy="610921"/>
          </a:xfrm>
          <a:prstGeom prst="rect">
            <a:avLst/>
          </a:prstGeom>
          <a:noFill/>
        </p:spPr>
      </p:pic>
      <p:pic>
        <p:nvPicPr>
          <p:cNvPr id="2050" name="3" descr="Z:\# Action Folder!\Text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5979" y="2735656"/>
            <a:ext cx="165100" cy="252413"/>
          </a:xfrm>
          <a:prstGeom prst="rect">
            <a:avLst/>
          </a:prstGeom>
          <a:noFill/>
        </p:spPr>
      </p:pic>
      <p:pic>
        <p:nvPicPr>
          <p:cNvPr id="2054" name="1" descr="Z:\# Action Folder!\Text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6521" y="1059791"/>
            <a:ext cx="96837" cy="244475"/>
          </a:xfrm>
          <a:prstGeom prst="rect">
            <a:avLst/>
          </a:prstGeom>
          <a:noFill/>
        </p:spPr>
      </p:pic>
      <p:pic>
        <p:nvPicPr>
          <p:cNvPr id="2055" name="2" descr="Z:\# Action Folder!\Text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6521" y="1850848"/>
            <a:ext cx="168275" cy="249237"/>
          </a:xfrm>
          <a:prstGeom prst="rect">
            <a:avLst/>
          </a:prstGeom>
          <a:noFill/>
        </p:spPr>
      </p:pic>
      <p:sp>
        <p:nvSpPr>
          <p:cNvPr id="28" name="Right Arrow 27">
            <a:hlinkClick r:id="" action="ppaction://hlinkshowjump?jump=nextslide"/>
          </p:cNvPr>
          <p:cNvSpPr/>
          <p:nvPr/>
        </p:nvSpPr>
        <p:spPr>
          <a:xfrm>
            <a:off x="7380312" y="5301208"/>
            <a:ext cx="864096" cy="8640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77" y="987681"/>
            <a:ext cx="6086057" cy="5728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55" y="1774856"/>
            <a:ext cx="5897396" cy="5619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62" y="2586708"/>
            <a:ext cx="5912497" cy="563396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403647" y="6453336"/>
            <a:ext cx="6408712" cy="3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>
                <a:latin typeface="Arial" pitchFamily="34" charset="0"/>
                <a:cs typeface="Arial" pitchFamily="34" charset="0"/>
              </a:rPr>
              <a:t>Photo courtesy of  </a:t>
            </a:r>
            <a:r>
              <a:rPr lang="en-GB" sz="1100" dirty="0" err="1">
                <a:latin typeface="Arial" pitchFamily="34" charset="0"/>
                <a:cs typeface="Arial" pitchFamily="34" charset="0"/>
              </a:rPr>
              <a:t>chrismeller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 (@flickr.com) - granted under creative commons licence - attribution</a:t>
            </a:r>
          </a:p>
        </p:txBody>
      </p:sp>
      <p:pic>
        <p:nvPicPr>
          <p:cNvPr id="2049" name="Picture 20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065" y="380695"/>
            <a:ext cx="6815919" cy="6462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43" y="3381141"/>
            <a:ext cx="1952119" cy="2928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3150" y="3590413"/>
            <a:ext cx="1749704" cy="542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99755" y="3084742"/>
            <a:ext cx="4072481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174</Words>
  <Application>Microsoft Office PowerPoint</Application>
  <PresentationFormat>On-screen Show (4:3)</PresentationFormat>
  <Paragraphs>25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Katie Knight</cp:lastModifiedBy>
  <cp:revision>256</cp:revision>
  <dcterms:created xsi:type="dcterms:W3CDTF">2012-11-21T10:26:22Z</dcterms:created>
  <dcterms:modified xsi:type="dcterms:W3CDTF">2020-07-01T13:50:11Z</dcterms:modified>
</cp:coreProperties>
</file>