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962A3-641B-4A8B-B00E-DF266B3EAAE9}" v="352" dt="2020-03-23T11:08:55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1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9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70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7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0941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1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14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7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7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1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4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1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4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7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agen 4" descr="Imagen que contiene cuarto, caja, recamara, reloj&#10;&#10;Descripción generada con confianza muy alta">
            <a:extLst>
              <a:ext uri="{FF2B5EF4-FFF2-40B4-BE49-F238E27FC236}">
                <a16:creationId xmlns:a16="http://schemas.microsoft.com/office/drawing/2014/main" id="{76007DAA-2D29-47ED-B621-F45982B9F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24" r="86" b="7380"/>
          <a:stretch/>
        </p:blipFill>
        <p:spPr>
          <a:xfrm>
            <a:off x="4269854" y="-8236"/>
            <a:ext cx="7915374" cy="651785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9E56D8-1B83-4EEA-838D-12BC100C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451469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u="sng" dirty="0"/>
              <a:t>Farm Animals.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159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189BBDB-4617-4F85-8E76-DF5B226B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37" y="627361"/>
            <a:ext cx="4299666" cy="22213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dirty="0"/>
              <a:t>Los </a:t>
            </a:r>
            <a:r>
              <a:rPr lang="en-US" sz="5400" b="1" dirty="0" err="1"/>
              <a:t>animales</a:t>
            </a:r>
            <a:r>
              <a:rPr lang="en-US" sz="5400" b="1" dirty="0"/>
              <a:t> de la </a:t>
            </a:r>
            <a:r>
              <a:rPr lang="en-US" sz="5400" b="1" dirty="0" err="1"/>
              <a:t>granja</a:t>
            </a:r>
            <a:r>
              <a:rPr lang="en-US" sz="5400" b="1" dirty="0"/>
              <a:t> /Farm animals</a:t>
            </a:r>
            <a:endParaRPr lang="en-US" sz="5400" b="1" kern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Isosceles Triangle 22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6945CBC9-EF47-4AA0-B59F-641430EF8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42" t="2174" r="176" b="6777"/>
          <a:stretch/>
        </p:blipFill>
        <p:spPr>
          <a:xfrm>
            <a:off x="5564267" y="15989"/>
            <a:ext cx="5540716" cy="68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2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D5A67-A069-483D-826B-0EDDECB6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Recap</a:t>
            </a:r>
            <a:r>
              <a:rPr lang="es-ES" dirty="0"/>
              <a:t>:</a:t>
            </a:r>
          </a:p>
        </p:txBody>
      </p:sp>
      <p:pic>
        <p:nvPicPr>
          <p:cNvPr id="4" name="Imagen 4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618B92D1-80C1-42C7-BC10-4562E627E9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7655"/>
          <a:stretch/>
        </p:blipFill>
        <p:spPr>
          <a:xfrm>
            <a:off x="536096" y="1424532"/>
            <a:ext cx="5326061" cy="4768619"/>
          </a:xfrm>
        </p:spPr>
      </p:pic>
      <p:pic>
        <p:nvPicPr>
          <p:cNvPr id="7" name="Imagen 7" descr="Una captura de pantalla de un celular con letras&#10;&#10;Descripción generada con confianza alta">
            <a:extLst>
              <a:ext uri="{FF2B5EF4-FFF2-40B4-BE49-F238E27FC236}">
                <a16:creationId xmlns:a16="http://schemas.microsoft.com/office/drawing/2014/main" id="{E8BA8D53-6A00-460D-B55B-A9158C1DF9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252" b="4795"/>
          <a:stretch/>
        </p:blipFill>
        <p:spPr>
          <a:xfrm>
            <a:off x="6209386" y="751775"/>
            <a:ext cx="5843817" cy="5360477"/>
          </a:xfrm>
        </p:spPr>
      </p:pic>
    </p:spTree>
    <p:extLst>
      <p:ext uri="{BB962C8B-B14F-4D97-AF65-F5344CB8AC3E}">
        <p14:creationId xmlns:p14="http://schemas.microsoft.com/office/powerpoint/2010/main" val="59846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61228D-C884-4B7A-8B6D-F1BA55EA2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520" y="1203659"/>
            <a:ext cx="5132109" cy="48111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ea typeface="+mn-lt"/>
                <a:cs typeface="+mn-lt"/>
              </a:rPr>
              <a:t>Describe the picture. 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Make a list of the different farm animals.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Say how many animals there are and what color they are. 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For example:</a:t>
            </a:r>
          </a:p>
          <a:p>
            <a:pPr marL="0" indent="0">
              <a:buNone/>
            </a:pPr>
            <a:r>
              <a:rPr lang="en-US" sz="2000" b="1" dirty="0">
                <a:ea typeface="+mn-lt"/>
                <a:cs typeface="+mn-lt"/>
              </a:rPr>
              <a:t>(Hay = There are)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 'Hay dos </a:t>
            </a:r>
            <a:r>
              <a:rPr lang="en-US" sz="2000" dirty="0" err="1">
                <a:ea typeface="+mn-lt"/>
                <a:cs typeface="+mn-lt"/>
              </a:rPr>
              <a:t>cerdos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rosas</a:t>
            </a:r>
            <a:r>
              <a:rPr lang="en-US" sz="2000" dirty="0">
                <a:ea typeface="+mn-lt"/>
                <a:cs typeface="+mn-lt"/>
              </a:rPr>
              <a:t>' 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'There are two pink pigs'</a:t>
            </a:r>
          </a:p>
          <a:p>
            <a:pPr marL="0" indent="0">
              <a:buNone/>
            </a:pPr>
            <a:r>
              <a:rPr lang="en-US" sz="2000" b="1" dirty="0"/>
              <a:t>-Your turn:</a:t>
            </a:r>
          </a:p>
          <a:p>
            <a:pPr marL="0" indent="0">
              <a:buNone/>
            </a:pPr>
            <a:r>
              <a:rPr lang="en-US" sz="2000" b="1" dirty="0"/>
              <a:t>Hay  _____  ______  ______</a:t>
            </a:r>
          </a:p>
          <a:p>
            <a:pPr marL="0" indent="0">
              <a:buNone/>
            </a:pPr>
            <a:r>
              <a:rPr lang="en-US" sz="2000" b="1" dirty="0"/>
              <a:t>Hay _____  _______  ______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Imagen 4" descr="Imagen que contiene pasto, exterior, grupo, parado&#10;&#10;Descripción generada con confianza muy alta">
            <a:extLst>
              <a:ext uri="{FF2B5EF4-FFF2-40B4-BE49-F238E27FC236}">
                <a16:creationId xmlns:a16="http://schemas.microsoft.com/office/drawing/2014/main" id="{FB554D42-F4BC-4EEB-AE37-3B67C6269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4" r="10973" b="3"/>
          <a:stretch/>
        </p:blipFill>
        <p:spPr>
          <a:xfrm>
            <a:off x="260892" y="1149239"/>
            <a:ext cx="6477823" cy="48658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A22494C-E9AE-418A-B0AA-7D32DB3A358A}"/>
              </a:ext>
            </a:extLst>
          </p:cNvPr>
          <p:cNvSpPr txBox="1"/>
          <p:nvPr/>
        </p:nvSpPr>
        <p:spPr>
          <a:xfrm>
            <a:off x="303028" y="285307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u="sng" dirty="0">
                <a:solidFill>
                  <a:schemeClr val="accent1"/>
                </a:solidFill>
              </a:rPr>
              <a:t>ACTIVITY:</a:t>
            </a:r>
            <a:r>
              <a:rPr lang="es-ES" sz="2800" b="1" dirty="0">
                <a:solidFill>
                  <a:schemeClr val="accent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50935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Facet</vt:lpstr>
      <vt:lpstr>Farm Animals.</vt:lpstr>
      <vt:lpstr>Los animales de la granja /Farm animals</vt:lpstr>
      <vt:lpstr>Recap: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141</cp:revision>
  <dcterms:created xsi:type="dcterms:W3CDTF">2020-03-23T10:31:45Z</dcterms:created>
  <dcterms:modified xsi:type="dcterms:W3CDTF">2020-03-23T11:10:22Z</dcterms:modified>
</cp:coreProperties>
</file>