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324F9-D450-42D9-B59B-98294A1F3A20}" v="704" dt="2020-03-23T12:00:49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8" d="100"/>
          <a:sy n="9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6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0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4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80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9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00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7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1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1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9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4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7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2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4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53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6" r:id="rId3"/>
    <p:sldLayoutId id="2147483705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1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9" descr="Imagen que contiene persona, tabla, colorido, comida&#10;&#10;Descripción generada con confianza muy alta">
            <a:extLst>
              <a:ext uri="{FF2B5EF4-FFF2-40B4-BE49-F238E27FC236}">
                <a16:creationId xmlns:a16="http://schemas.microsoft.com/office/drawing/2014/main" id="{1F9C6C0A-0D9A-4DA2-A7D3-D493D432F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18" r="20430" b="-1"/>
          <a:stretch/>
        </p:blipFill>
        <p:spPr>
          <a:xfrm>
            <a:off x="20" y="10"/>
            <a:ext cx="6103012" cy="685799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425C87-EAA0-4F03-B7D9-FCCB19E43C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1" r="4370"/>
          <a:stretch/>
        </p:blipFill>
        <p:spPr>
          <a:xfrm>
            <a:off x="6105525" y="10"/>
            <a:ext cx="6096000" cy="6857990"/>
          </a:xfrm>
          <a:prstGeom prst="rect">
            <a:avLst/>
          </a:prstGeom>
        </p:spPr>
      </p:pic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2A2DC90B-6786-4496-8FD4-1E0DC9972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0963"/>
            <a:ext cx="0" cy="6858000"/>
          </a:xfrm>
          <a:prstGeom prst="line">
            <a:avLst/>
          </a:prstGeom>
          <a:ln w="3810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tr-TR" sz="6000" b="1" i="0" u="sng" dirty="0"/>
              <a:t>La </a:t>
            </a:r>
            <a:r>
              <a:rPr lang="tr-TR" sz="6000" b="1" i="0" u="sng" dirty="0" err="1"/>
              <a:t>Ropa</a:t>
            </a:r>
            <a:endParaRPr lang="tr-TR" sz="6000" b="1" u="sng" dirty="0" err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tr-TR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tr-TR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Hola</a:t>
            </a:r>
            <a:r>
              <a:rPr lang="tr-TR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tr-TR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year</a:t>
            </a:r>
            <a:r>
              <a:rPr lang="tr-TR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4!</a:t>
            </a:r>
            <a:endParaRPr lang="tr-TR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66CDA4A-6CAA-4FED-A424-FF9D363E9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CE4DEA-0739-466F-B66D-C4947A82D8D6}"/>
              </a:ext>
            </a:extLst>
          </p:cNvPr>
          <p:cNvSpPr txBox="1"/>
          <p:nvPr/>
        </p:nvSpPr>
        <p:spPr>
          <a:xfrm>
            <a:off x="-907" y="196604"/>
            <a:ext cx="5077584" cy="24217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" sz="54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Avenir Next LT Pro"/>
                <a:ea typeface="+mj-ea"/>
              </a:rPr>
              <a:t>Clothing</a:t>
            </a:r>
            <a:endParaRPr lang="es-ES" sz="5400" b="1" dirty="0">
              <a:solidFill>
                <a:schemeClr val="accent2">
                  <a:lumMod val="20000"/>
                  <a:lumOff val="80000"/>
                </a:schemeClr>
              </a:solidFill>
              <a:latin typeface="Avenir Next LT Pro"/>
              <a:ea typeface="+mj-ea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" sz="54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Avenir Next LT Pro"/>
                <a:ea typeface="+mj-ea"/>
              </a:rPr>
              <a:t>vocabulary</a:t>
            </a:r>
            <a:endParaRPr lang="es-ES" sz="5400" b="1" dirty="0">
              <a:solidFill>
                <a:schemeClr val="accent2">
                  <a:lumMod val="20000"/>
                  <a:lumOff val="80000"/>
                </a:schemeClr>
              </a:solidFill>
              <a:latin typeface="Avenir Next LT Pro"/>
              <a:ea typeface="+mj-ea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B0DB875-49E3-4B9D-8AAE-D81A127B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7" name="Imagen 8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2A14A1C8-D2FA-4CD1-A1D2-EB734333BF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0" r="3658" b="6628"/>
          <a:stretch/>
        </p:blipFill>
        <p:spPr>
          <a:xfrm>
            <a:off x="-2226" y="3109738"/>
            <a:ext cx="5270610" cy="319762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82FFF248-8025-4535-A133-ACB97D5ED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4267" t="7901" r="3272" b="37103"/>
          <a:stretch/>
        </p:blipFill>
        <p:spPr>
          <a:xfrm>
            <a:off x="5214165" y="-317"/>
            <a:ext cx="6975461" cy="68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39D03A8F-3CA8-42C5-A244-AD47BBE9B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341" y="519642"/>
            <a:ext cx="3293768" cy="1875366"/>
          </a:xfrm>
          <a:prstGeom prst="rect">
            <a:avLst/>
          </a:prstGeom>
        </p:spPr>
      </p:pic>
      <p:pic>
        <p:nvPicPr>
          <p:cNvPr id="6" name="Imagen 6" descr="Imagen que contiene juguete, lego&#10;&#10;Descripción generada con confianza muy alta">
            <a:extLst>
              <a:ext uri="{FF2B5EF4-FFF2-40B4-BE49-F238E27FC236}">
                <a16:creationId xmlns:a16="http://schemas.microsoft.com/office/drawing/2014/main" id="{6C5038B8-59EE-4A9D-B2CB-BD8C0D96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075" y="504825"/>
            <a:ext cx="3381375" cy="1905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0707D0A-3FBA-4EEC-A641-2EE4AABBD498}"/>
              </a:ext>
            </a:extLst>
          </p:cNvPr>
          <p:cNvSpPr/>
          <p:nvPr/>
        </p:nvSpPr>
        <p:spPr>
          <a:xfrm>
            <a:off x="533400" y="2533650"/>
            <a:ext cx="3295650" cy="3571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C7D022-9800-400A-AEB1-2279DA6A7EE8}"/>
              </a:ext>
            </a:extLst>
          </p:cNvPr>
          <p:cNvSpPr/>
          <p:nvPr/>
        </p:nvSpPr>
        <p:spPr>
          <a:xfrm>
            <a:off x="4029075" y="2533650"/>
            <a:ext cx="3381375" cy="3571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6D7D49-0939-46E9-BD1B-0E86EA6D9BFD}"/>
              </a:ext>
            </a:extLst>
          </p:cNvPr>
          <p:cNvSpPr txBox="1"/>
          <p:nvPr/>
        </p:nvSpPr>
        <p:spPr>
          <a:xfrm>
            <a:off x="714375" y="2676525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Lista de ropa de verano: </a:t>
            </a:r>
          </a:p>
          <a:p>
            <a:r>
              <a:rPr lang="es-ES" b="1" i="1" dirty="0">
                <a:solidFill>
                  <a:schemeClr val="bg1"/>
                </a:solidFill>
                <a:latin typeface="Avenir Next LT Pro"/>
              </a:rPr>
              <a:t>(</a:t>
            </a:r>
            <a:r>
              <a:rPr lang="en" b="1" i="1" dirty="0">
                <a:solidFill>
                  <a:schemeClr val="bg1"/>
                </a:solidFill>
                <a:latin typeface="Avenir Next LT Pro"/>
              </a:rPr>
              <a:t>Summer clothing list:</a:t>
            </a:r>
            <a:r>
              <a:rPr lang="es-ES" b="1" i="1" dirty="0">
                <a:solidFill>
                  <a:schemeClr val="bg1"/>
                </a:solidFill>
                <a:latin typeface="Avenir Next LT Pro"/>
              </a:rPr>
              <a:t>)</a:t>
            </a:r>
          </a:p>
          <a:p>
            <a:r>
              <a:rPr lang="es-ES" b="1" i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i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i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i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i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i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i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i="1" dirty="0">
                <a:solidFill>
                  <a:schemeClr val="bg1"/>
                </a:solidFill>
                <a:latin typeface="Avenir Next LT Pro"/>
              </a:rPr>
              <a:t>-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464DFF5-F77C-446C-8718-86DDB435A669}"/>
              </a:ext>
            </a:extLst>
          </p:cNvPr>
          <p:cNvSpPr txBox="1"/>
          <p:nvPr/>
        </p:nvSpPr>
        <p:spPr>
          <a:xfrm>
            <a:off x="4124325" y="2676525"/>
            <a:ext cx="27432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Lista de ropa de invierno:</a:t>
            </a:r>
          </a:p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(</a:t>
            </a:r>
            <a:r>
              <a:rPr lang="es-ES" b="1" dirty="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Winter </a:t>
            </a:r>
            <a:r>
              <a:rPr lang="es-ES" b="1" dirty="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clothing</a:t>
            </a:r>
            <a:r>
              <a:rPr lang="es-ES" b="1" dirty="0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venir Next LT Pro"/>
                <a:ea typeface="+mn-lt"/>
                <a:cs typeface="+mn-lt"/>
              </a:rPr>
              <a:t>list</a:t>
            </a:r>
            <a:r>
              <a:rPr lang="es-ES" b="1" dirty="0">
                <a:solidFill>
                  <a:schemeClr val="bg1"/>
                </a:solidFill>
                <a:latin typeface="Avenir Next LT Pro"/>
              </a:rPr>
              <a:t>)</a:t>
            </a:r>
          </a:p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-</a:t>
            </a:r>
          </a:p>
          <a:p>
            <a:endParaRPr lang="es-ES" b="1" dirty="0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E4F2AEE-9A03-4F23-8923-D34CFA848271}"/>
              </a:ext>
            </a:extLst>
          </p:cNvPr>
          <p:cNvSpPr txBox="1"/>
          <p:nvPr/>
        </p:nvSpPr>
        <p:spPr>
          <a:xfrm>
            <a:off x="7477125" y="504825"/>
            <a:ext cx="4238625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u="sng" dirty="0" err="1">
                <a:solidFill>
                  <a:schemeClr val="accent1"/>
                </a:solidFill>
                <a:latin typeface="Avenir Next LT Pro"/>
              </a:rPr>
              <a:t>Activity</a:t>
            </a:r>
            <a:r>
              <a:rPr lang="es-ES" b="1" u="sng" dirty="0">
                <a:solidFill>
                  <a:schemeClr val="accent1"/>
                </a:solidFill>
                <a:latin typeface="Avenir Next LT Pro"/>
              </a:rPr>
              <a:t>:</a:t>
            </a:r>
          </a:p>
          <a:p>
            <a:endParaRPr lang="es-ES" b="1" dirty="0">
              <a:solidFill>
                <a:schemeClr val="bg1"/>
              </a:solidFill>
              <a:latin typeface="Avenir Next LT Pro"/>
            </a:endParaRPr>
          </a:p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- Ayuda a Laura y a Pedro a hacer sus maletas para las vacaciones. Laura se va a Mallorca a la playa y Pedro a los Alpes a esquiar.</a:t>
            </a:r>
            <a:endParaRPr lang="es-ES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  <a:latin typeface="Avenir Next LT Pro"/>
            </a:endParaRPr>
          </a:p>
          <a:p>
            <a:r>
              <a:rPr lang="es-ES" b="1" dirty="0">
                <a:solidFill>
                  <a:schemeClr val="bg1"/>
                </a:solidFill>
                <a:latin typeface="Avenir Next LT Pro"/>
              </a:rPr>
              <a:t>- Con ayuda del vocabulario anterior, haz una lista de la ropa que tienen que llevar en sus maletas para cada clima.</a:t>
            </a:r>
          </a:p>
          <a:p>
            <a:endParaRPr lang="es-ES" b="1" dirty="0">
              <a:solidFill>
                <a:schemeClr val="bg1"/>
              </a:solidFill>
              <a:latin typeface="Avenir Next LT Pro"/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Help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Laura and Pedro pack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their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bags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for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the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holidays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. Laura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goes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to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Mallorca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to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the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beach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and Pedro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to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the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Alps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to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ski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. </a:t>
            </a:r>
          </a:p>
          <a:p>
            <a:endParaRPr lang="es-ES" b="1" i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With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the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help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of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the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vocabulary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above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make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a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list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of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the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clothes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they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have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to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carry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in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their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suitcases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 err="1">
                <a:solidFill>
                  <a:schemeClr val="bg1"/>
                </a:solidFill>
                <a:ea typeface="+mn-lt"/>
                <a:cs typeface="+mn-lt"/>
              </a:rPr>
              <a:t>for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s-ES" b="1" i="1">
                <a:solidFill>
                  <a:schemeClr val="bg1"/>
                </a:solidFill>
                <a:ea typeface="+mn-lt"/>
                <a:cs typeface="+mn-lt"/>
              </a:rPr>
              <a:t>each weather</a:t>
            </a:r>
            <a:r>
              <a:rPr lang="es-ES" b="1" i="1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s-E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65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4E8"/>
      </a:lt2>
      <a:accent1>
        <a:srgbClr val="D89429"/>
      </a:accent1>
      <a:accent2>
        <a:srgbClr val="EB6D4E"/>
      </a:accent2>
      <a:accent3>
        <a:srgbClr val="EE6E8A"/>
      </a:accent3>
      <a:accent4>
        <a:srgbClr val="EB4EB2"/>
      </a:accent4>
      <a:accent5>
        <a:srgbClr val="E86EEE"/>
      </a:accent5>
      <a:accent6>
        <a:srgbClr val="A14EEB"/>
      </a:accent6>
      <a:hlink>
        <a:srgbClr val="6782AD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SlateVTI</vt:lpstr>
      <vt:lpstr>La Ropa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227</cp:revision>
  <dcterms:modified xsi:type="dcterms:W3CDTF">2020-03-23T12:01:14Z</dcterms:modified>
</cp:coreProperties>
</file>