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A5895-FBBF-4B6B-A1BA-95314A7124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DBA92E7-D73A-4E7D-B088-D38A543E32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7105F36-705B-4E34-85B1-FD2E5332532E}"/>
              </a:ext>
            </a:extLst>
          </p:cNvPr>
          <p:cNvSpPr>
            <a:spLocks noGrp="1"/>
          </p:cNvSpPr>
          <p:nvPr>
            <p:ph type="dt" sz="half" idx="10"/>
          </p:nvPr>
        </p:nvSpPr>
        <p:spPr/>
        <p:txBody>
          <a:bodyPr/>
          <a:lstStyle/>
          <a:p>
            <a:fld id="{12E1AF45-0C85-4106-9107-73522E644AA7}" type="datetimeFigureOut">
              <a:rPr lang="en-GB" smtClean="0"/>
              <a:t>17/05/2020</a:t>
            </a:fld>
            <a:endParaRPr lang="en-GB"/>
          </a:p>
        </p:txBody>
      </p:sp>
      <p:sp>
        <p:nvSpPr>
          <p:cNvPr id="5" name="Footer Placeholder 4">
            <a:extLst>
              <a:ext uri="{FF2B5EF4-FFF2-40B4-BE49-F238E27FC236}">
                <a16:creationId xmlns:a16="http://schemas.microsoft.com/office/drawing/2014/main" id="{182BE86F-43DB-4902-AAF2-78C2E53408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4D0B5E-972B-451A-A2B9-3C8830E84417}"/>
              </a:ext>
            </a:extLst>
          </p:cNvPr>
          <p:cNvSpPr>
            <a:spLocks noGrp="1"/>
          </p:cNvSpPr>
          <p:nvPr>
            <p:ph type="sldNum" sz="quarter" idx="12"/>
          </p:nvPr>
        </p:nvSpPr>
        <p:spPr/>
        <p:txBody>
          <a:bodyPr/>
          <a:lstStyle/>
          <a:p>
            <a:fld id="{0F827ECB-3EDA-483C-917F-0E68C0F9D3BB}" type="slidenum">
              <a:rPr lang="en-GB" smtClean="0"/>
              <a:t>‹#›</a:t>
            </a:fld>
            <a:endParaRPr lang="en-GB"/>
          </a:p>
        </p:txBody>
      </p:sp>
    </p:spTree>
    <p:extLst>
      <p:ext uri="{BB962C8B-B14F-4D97-AF65-F5344CB8AC3E}">
        <p14:creationId xmlns:p14="http://schemas.microsoft.com/office/powerpoint/2010/main" val="187957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70AF7-417B-4EE7-B0D0-965AF95128F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CF99AB1-5861-4AB7-8854-7998A92090E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DB998E-EB39-48C3-99BE-86A171427AFE}"/>
              </a:ext>
            </a:extLst>
          </p:cNvPr>
          <p:cNvSpPr>
            <a:spLocks noGrp="1"/>
          </p:cNvSpPr>
          <p:nvPr>
            <p:ph type="dt" sz="half" idx="10"/>
          </p:nvPr>
        </p:nvSpPr>
        <p:spPr/>
        <p:txBody>
          <a:bodyPr/>
          <a:lstStyle/>
          <a:p>
            <a:fld id="{12E1AF45-0C85-4106-9107-73522E644AA7}" type="datetimeFigureOut">
              <a:rPr lang="en-GB" smtClean="0"/>
              <a:t>17/05/2020</a:t>
            </a:fld>
            <a:endParaRPr lang="en-GB"/>
          </a:p>
        </p:txBody>
      </p:sp>
      <p:sp>
        <p:nvSpPr>
          <p:cNvPr id="5" name="Footer Placeholder 4">
            <a:extLst>
              <a:ext uri="{FF2B5EF4-FFF2-40B4-BE49-F238E27FC236}">
                <a16:creationId xmlns:a16="http://schemas.microsoft.com/office/drawing/2014/main" id="{644A2BBC-BABA-4C28-B099-D5F84FF3F9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526D7F-2E9A-47FC-BB66-02925B6C30FC}"/>
              </a:ext>
            </a:extLst>
          </p:cNvPr>
          <p:cNvSpPr>
            <a:spLocks noGrp="1"/>
          </p:cNvSpPr>
          <p:nvPr>
            <p:ph type="sldNum" sz="quarter" idx="12"/>
          </p:nvPr>
        </p:nvSpPr>
        <p:spPr/>
        <p:txBody>
          <a:bodyPr/>
          <a:lstStyle/>
          <a:p>
            <a:fld id="{0F827ECB-3EDA-483C-917F-0E68C0F9D3BB}" type="slidenum">
              <a:rPr lang="en-GB" smtClean="0"/>
              <a:t>‹#›</a:t>
            </a:fld>
            <a:endParaRPr lang="en-GB"/>
          </a:p>
        </p:txBody>
      </p:sp>
    </p:spTree>
    <p:extLst>
      <p:ext uri="{BB962C8B-B14F-4D97-AF65-F5344CB8AC3E}">
        <p14:creationId xmlns:p14="http://schemas.microsoft.com/office/powerpoint/2010/main" val="2003889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AD5640-291E-451A-92B5-65B66D043E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84FDCD-0634-4226-BE38-1D10A6BD9A9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7246F3-AB8B-4C80-B3C6-A558A4EB0D08}"/>
              </a:ext>
            </a:extLst>
          </p:cNvPr>
          <p:cNvSpPr>
            <a:spLocks noGrp="1"/>
          </p:cNvSpPr>
          <p:nvPr>
            <p:ph type="dt" sz="half" idx="10"/>
          </p:nvPr>
        </p:nvSpPr>
        <p:spPr/>
        <p:txBody>
          <a:bodyPr/>
          <a:lstStyle/>
          <a:p>
            <a:fld id="{12E1AF45-0C85-4106-9107-73522E644AA7}" type="datetimeFigureOut">
              <a:rPr lang="en-GB" smtClean="0"/>
              <a:t>17/05/2020</a:t>
            </a:fld>
            <a:endParaRPr lang="en-GB"/>
          </a:p>
        </p:txBody>
      </p:sp>
      <p:sp>
        <p:nvSpPr>
          <p:cNvPr id="5" name="Footer Placeholder 4">
            <a:extLst>
              <a:ext uri="{FF2B5EF4-FFF2-40B4-BE49-F238E27FC236}">
                <a16:creationId xmlns:a16="http://schemas.microsoft.com/office/drawing/2014/main" id="{DC2851C6-2D15-4B28-970F-DEFE53AAF2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217409-F2E1-4692-8BD7-BEAE5947306B}"/>
              </a:ext>
            </a:extLst>
          </p:cNvPr>
          <p:cNvSpPr>
            <a:spLocks noGrp="1"/>
          </p:cNvSpPr>
          <p:nvPr>
            <p:ph type="sldNum" sz="quarter" idx="12"/>
          </p:nvPr>
        </p:nvSpPr>
        <p:spPr/>
        <p:txBody>
          <a:bodyPr/>
          <a:lstStyle/>
          <a:p>
            <a:fld id="{0F827ECB-3EDA-483C-917F-0E68C0F9D3BB}" type="slidenum">
              <a:rPr lang="en-GB" smtClean="0"/>
              <a:t>‹#›</a:t>
            </a:fld>
            <a:endParaRPr lang="en-GB"/>
          </a:p>
        </p:txBody>
      </p:sp>
    </p:spTree>
    <p:extLst>
      <p:ext uri="{BB962C8B-B14F-4D97-AF65-F5344CB8AC3E}">
        <p14:creationId xmlns:p14="http://schemas.microsoft.com/office/powerpoint/2010/main" val="3419469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77FB7-9C11-4388-B3EB-01AD53184DB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C5E0C7-D472-47AA-8E32-FA8FB8BD39B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142163-7410-421E-8527-3AEE8B78A349}"/>
              </a:ext>
            </a:extLst>
          </p:cNvPr>
          <p:cNvSpPr>
            <a:spLocks noGrp="1"/>
          </p:cNvSpPr>
          <p:nvPr>
            <p:ph type="dt" sz="half" idx="10"/>
          </p:nvPr>
        </p:nvSpPr>
        <p:spPr/>
        <p:txBody>
          <a:bodyPr/>
          <a:lstStyle/>
          <a:p>
            <a:fld id="{12E1AF45-0C85-4106-9107-73522E644AA7}" type="datetimeFigureOut">
              <a:rPr lang="en-GB" smtClean="0"/>
              <a:t>17/05/2020</a:t>
            </a:fld>
            <a:endParaRPr lang="en-GB"/>
          </a:p>
        </p:txBody>
      </p:sp>
      <p:sp>
        <p:nvSpPr>
          <p:cNvPr id="5" name="Footer Placeholder 4">
            <a:extLst>
              <a:ext uri="{FF2B5EF4-FFF2-40B4-BE49-F238E27FC236}">
                <a16:creationId xmlns:a16="http://schemas.microsoft.com/office/drawing/2014/main" id="{06F3B12C-F7BD-44E9-8CB7-ECACCD522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7C374B-9F64-4EBC-BF37-8CDD558BC0DC}"/>
              </a:ext>
            </a:extLst>
          </p:cNvPr>
          <p:cNvSpPr>
            <a:spLocks noGrp="1"/>
          </p:cNvSpPr>
          <p:nvPr>
            <p:ph type="sldNum" sz="quarter" idx="12"/>
          </p:nvPr>
        </p:nvSpPr>
        <p:spPr/>
        <p:txBody>
          <a:bodyPr/>
          <a:lstStyle/>
          <a:p>
            <a:fld id="{0F827ECB-3EDA-483C-917F-0E68C0F9D3BB}" type="slidenum">
              <a:rPr lang="en-GB" smtClean="0"/>
              <a:t>‹#›</a:t>
            </a:fld>
            <a:endParaRPr lang="en-GB"/>
          </a:p>
        </p:txBody>
      </p:sp>
    </p:spTree>
    <p:extLst>
      <p:ext uri="{BB962C8B-B14F-4D97-AF65-F5344CB8AC3E}">
        <p14:creationId xmlns:p14="http://schemas.microsoft.com/office/powerpoint/2010/main" val="268325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9A5D9-F732-4A99-8FF1-4E70A317AC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BF27D89-5C1C-4B37-9352-205BFFAB7F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5B11329-BF24-4A72-A945-77BABBA0B792}"/>
              </a:ext>
            </a:extLst>
          </p:cNvPr>
          <p:cNvSpPr>
            <a:spLocks noGrp="1"/>
          </p:cNvSpPr>
          <p:nvPr>
            <p:ph type="dt" sz="half" idx="10"/>
          </p:nvPr>
        </p:nvSpPr>
        <p:spPr/>
        <p:txBody>
          <a:bodyPr/>
          <a:lstStyle/>
          <a:p>
            <a:fld id="{12E1AF45-0C85-4106-9107-73522E644AA7}" type="datetimeFigureOut">
              <a:rPr lang="en-GB" smtClean="0"/>
              <a:t>17/05/2020</a:t>
            </a:fld>
            <a:endParaRPr lang="en-GB"/>
          </a:p>
        </p:txBody>
      </p:sp>
      <p:sp>
        <p:nvSpPr>
          <p:cNvPr id="5" name="Footer Placeholder 4">
            <a:extLst>
              <a:ext uri="{FF2B5EF4-FFF2-40B4-BE49-F238E27FC236}">
                <a16:creationId xmlns:a16="http://schemas.microsoft.com/office/drawing/2014/main" id="{06486F04-595C-44E1-B7A8-C961266338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1A3376-9B24-467E-ACB8-2CC73E42AF67}"/>
              </a:ext>
            </a:extLst>
          </p:cNvPr>
          <p:cNvSpPr>
            <a:spLocks noGrp="1"/>
          </p:cNvSpPr>
          <p:nvPr>
            <p:ph type="sldNum" sz="quarter" idx="12"/>
          </p:nvPr>
        </p:nvSpPr>
        <p:spPr/>
        <p:txBody>
          <a:bodyPr/>
          <a:lstStyle/>
          <a:p>
            <a:fld id="{0F827ECB-3EDA-483C-917F-0E68C0F9D3BB}" type="slidenum">
              <a:rPr lang="en-GB" smtClean="0"/>
              <a:t>‹#›</a:t>
            </a:fld>
            <a:endParaRPr lang="en-GB"/>
          </a:p>
        </p:txBody>
      </p:sp>
    </p:spTree>
    <p:extLst>
      <p:ext uri="{BB962C8B-B14F-4D97-AF65-F5344CB8AC3E}">
        <p14:creationId xmlns:p14="http://schemas.microsoft.com/office/powerpoint/2010/main" val="2356194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42049-0891-4FE1-B63C-E877F109D7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3804DF-6C61-4F63-A23B-6B11A13F101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3322D39-B7D7-4299-BD0D-5BA2031751D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32033A1-F4A1-4C50-BF27-0C0314CE6F54}"/>
              </a:ext>
            </a:extLst>
          </p:cNvPr>
          <p:cNvSpPr>
            <a:spLocks noGrp="1"/>
          </p:cNvSpPr>
          <p:nvPr>
            <p:ph type="dt" sz="half" idx="10"/>
          </p:nvPr>
        </p:nvSpPr>
        <p:spPr/>
        <p:txBody>
          <a:bodyPr/>
          <a:lstStyle/>
          <a:p>
            <a:fld id="{12E1AF45-0C85-4106-9107-73522E644AA7}" type="datetimeFigureOut">
              <a:rPr lang="en-GB" smtClean="0"/>
              <a:t>17/05/2020</a:t>
            </a:fld>
            <a:endParaRPr lang="en-GB"/>
          </a:p>
        </p:txBody>
      </p:sp>
      <p:sp>
        <p:nvSpPr>
          <p:cNvPr id="6" name="Footer Placeholder 5">
            <a:extLst>
              <a:ext uri="{FF2B5EF4-FFF2-40B4-BE49-F238E27FC236}">
                <a16:creationId xmlns:a16="http://schemas.microsoft.com/office/drawing/2014/main" id="{BE2E8E79-1881-47A3-ADA7-A74E27EF5A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F77A48-CE0F-4D07-B257-467457518BB4}"/>
              </a:ext>
            </a:extLst>
          </p:cNvPr>
          <p:cNvSpPr>
            <a:spLocks noGrp="1"/>
          </p:cNvSpPr>
          <p:nvPr>
            <p:ph type="sldNum" sz="quarter" idx="12"/>
          </p:nvPr>
        </p:nvSpPr>
        <p:spPr/>
        <p:txBody>
          <a:bodyPr/>
          <a:lstStyle/>
          <a:p>
            <a:fld id="{0F827ECB-3EDA-483C-917F-0E68C0F9D3BB}" type="slidenum">
              <a:rPr lang="en-GB" smtClean="0"/>
              <a:t>‹#›</a:t>
            </a:fld>
            <a:endParaRPr lang="en-GB"/>
          </a:p>
        </p:txBody>
      </p:sp>
    </p:spTree>
    <p:extLst>
      <p:ext uri="{BB962C8B-B14F-4D97-AF65-F5344CB8AC3E}">
        <p14:creationId xmlns:p14="http://schemas.microsoft.com/office/powerpoint/2010/main" val="393905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17610-BA3D-4766-977E-1209B51B737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DF7092-EC67-4497-A5B1-D454ACBAC7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55FE79E-0545-406E-8597-589167D5646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66FE58E-8BA6-44AA-BD34-EBCEC55243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9AF224F-FE80-4870-AD32-8A717633B5C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9A4EAB4-4308-4D04-BF65-C4EF0767810B}"/>
              </a:ext>
            </a:extLst>
          </p:cNvPr>
          <p:cNvSpPr>
            <a:spLocks noGrp="1"/>
          </p:cNvSpPr>
          <p:nvPr>
            <p:ph type="dt" sz="half" idx="10"/>
          </p:nvPr>
        </p:nvSpPr>
        <p:spPr/>
        <p:txBody>
          <a:bodyPr/>
          <a:lstStyle/>
          <a:p>
            <a:fld id="{12E1AF45-0C85-4106-9107-73522E644AA7}" type="datetimeFigureOut">
              <a:rPr lang="en-GB" smtClean="0"/>
              <a:t>17/05/2020</a:t>
            </a:fld>
            <a:endParaRPr lang="en-GB"/>
          </a:p>
        </p:txBody>
      </p:sp>
      <p:sp>
        <p:nvSpPr>
          <p:cNvPr id="8" name="Footer Placeholder 7">
            <a:extLst>
              <a:ext uri="{FF2B5EF4-FFF2-40B4-BE49-F238E27FC236}">
                <a16:creationId xmlns:a16="http://schemas.microsoft.com/office/drawing/2014/main" id="{DCEC4E63-F8F6-4D9A-92F6-8C3C95AB4C3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8B8845B-6CD4-489F-A642-78A2E88868D0}"/>
              </a:ext>
            </a:extLst>
          </p:cNvPr>
          <p:cNvSpPr>
            <a:spLocks noGrp="1"/>
          </p:cNvSpPr>
          <p:nvPr>
            <p:ph type="sldNum" sz="quarter" idx="12"/>
          </p:nvPr>
        </p:nvSpPr>
        <p:spPr/>
        <p:txBody>
          <a:bodyPr/>
          <a:lstStyle/>
          <a:p>
            <a:fld id="{0F827ECB-3EDA-483C-917F-0E68C0F9D3BB}" type="slidenum">
              <a:rPr lang="en-GB" smtClean="0"/>
              <a:t>‹#›</a:t>
            </a:fld>
            <a:endParaRPr lang="en-GB"/>
          </a:p>
        </p:txBody>
      </p:sp>
    </p:spTree>
    <p:extLst>
      <p:ext uri="{BB962C8B-B14F-4D97-AF65-F5344CB8AC3E}">
        <p14:creationId xmlns:p14="http://schemas.microsoft.com/office/powerpoint/2010/main" val="644608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C6824-47BD-4902-B816-7701755B04C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CA0C820-02C2-40D4-B1F3-A6A6A57C4C3F}"/>
              </a:ext>
            </a:extLst>
          </p:cNvPr>
          <p:cNvSpPr>
            <a:spLocks noGrp="1"/>
          </p:cNvSpPr>
          <p:nvPr>
            <p:ph type="dt" sz="half" idx="10"/>
          </p:nvPr>
        </p:nvSpPr>
        <p:spPr/>
        <p:txBody>
          <a:bodyPr/>
          <a:lstStyle/>
          <a:p>
            <a:fld id="{12E1AF45-0C85-4106-9107-73522E644AA7}" type="datetimeFigureOut">
              <a:rPr lang="en-GB" smtClean="0"/>
              <a:t>17/05/2020</a:t>
            </a:fld>
            <a:endParaRPr lang="en-GB"/>
          </a:p>
        </p:txBody>
      </p:sp>
      <p:sp>
        <p:nvSpPr>
          <p:cNvPr id="4" name="Footer Placeholder 3">
            <a:extLst>
              <a:ext uri="{FF2B5EF4-FFF2-40B4-BE49-F238E27FC236}">
                <a16:creationId xmlns:a16="http://schemas.microsoft.com/office/drawing/2014/main" id="{C5052A63-32DC-471B-A343-295B4CB6F62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76E86DA-F18F-4C91-B257-79535EC146D9}"/>
              </a:ext>
            </a:extLst>
          </p:cNvPr>
          <p:cNvSpPr>
            <a:spLocks noGrp="1"/>
          </p:cNvSpPr>
          <p:nvPr>
            <p:ph type="sldNum" sz="quarter" idx="12"/>
          </p:nvPr>
        </p:nvSpPr>
        <p:spPr/>
        <p:txBody>
          <a:bodyPr/>
          <a:lstStyle/>
          <a:p>
            <a:fld id="{0F827ECB-3EDA-483C-917F-0E68C0F9D3BB}" type="slidenum">
              <a:rPr lang="en-GB" smtClean="0"/>
              <a:t>‹#›</a:t>
            </a:fld>
            <a:endParaRPr lang="en-GB"/>
          </a:p>
        </p:txBody>
      </p:sp>
    </p:spTree>
    <p:extLst>
      <p:ext uri="{BB962C8B-B14F-4D97-AF65-F5344CB8AC3E}">
        <p14:creationId xmlns:p14="http://schemas.microsoft.com/office/powerpoint/2010/main" val="2282410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756949-F297-4701-B84D-9543777CABEF}"/>
              </a:ext>
            </a:extLst>
          </p:cNvPr>
          <p:cNvSpPr>
            <a:spLocks noGrp="1"/>
          </p:cNvSpPr>
          <p:nvPr>
            <p:ph type="dt" sz="half" idx="10"/>
          </p:nvPr>
        </p:nvSpPr>
        <p:spPr/>
        <p:txBody>
          <a:bodyPr/>
          <a:lstStyle/>
          <a:p>
            <a:fld id="{12E1AF45-0C85-4106-9107-73522E644AA7}" type="datetimeFigureOut">
              <a:rPr lang="en-GB" smtClean="0"/>
              <a:t>17/05/2020</a:t>
            </a:fld>
            <a:endParaRPr lang="en-GB"/>
          </a:p>
        </p:txBody>
      </p:sp>
      <p:sp>
        <p:nvSpPr>
          <p:cNvPr id="3" name="Footer Placeholder 2">
            <a:extLst>
              <a:ext uri="{FF2B5EF4-FFF2-40B4-BE49-F238E27FC236}">
                <a16:creationId xmlns:a16="http://schemas.microsoft.com/office/drawing/2014/main" id="{A9FF032B-399A-49B4-8BE5-4C0C60DAE4E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3425FE4-9DB1-4CA7-8484-9856AB7F1F22}"/>
              </a:ext>
            </a:extLst>
          </p:cNvPr>
          <p:cNvSpPr>
            <a:spLocks noGrp="1"/>
          </p:cNvSpPr>
          <p:nvPr>
            <p:ph type="sldNum" sz="quarter" idx="12"/>
          </p:nvPr>
        </p:nvSpPr>
        <p:spPr/>
        <p:txBody>
          <a:bodyPr/>
          <a:lstStyle/>
          <a:p>
            <a:fld id="{0F827ECB-3EDA-483C-917F-0E68C0F9D3BB}" type="slidenum">
              <a:rPr lang="en-GB" smtClean="0"/>
              <a:t>‹#›</a:t>
            </a:fld>
            <a:endParaRPr lang="en-GB"/>
          </a:p>
        </p:txBody>
      </p:sp>
    </p:spTree>
    <p:extLst>
      <p:ext uri="{BB962C8B-B14F-4D97-AF65-F5344CB8AC3E}">
        <p14:creationId xmlns:p14="http://schemas.microsoft.com/office/powerpoint/2010/main" val="1716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10597-4204-4245-8696-C0BBA418D1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F04320A-650E-4985-B90D-068E8121E4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2C69CDE-98EA-4083-A7FC-4B6648134D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3CAA48-2591-4684-BA76-82FE49C5BE13}"/>
              </a:ext>
            </a:extLst>
          </p:cNvPr>
          <p:cNvSpPr>
            <a:spLocks noGrp="1"/>
          </p:cNvSpPr>
          <p:nvPr>
            <p:ph type="dt" sz="half" idx="10"/>
          </p:nvPr>
        </p:nvSpPr>
        <p:spPr/>
        <p:txBody>
          <a:bodyPr/>
          <a:lstStyle/>
          <a:p>
            <a:fld id="{12E1AF45-0C85-4106-9107-73522E644AA7}" type="datetimeFigureOut">
              <a:rPr lang="en-GB" smtClean="0"/>
              <a:t>17/05/2020</a:t>
            </a:fld>
            <a:endParaRPr lang="en-GB"/>
          </a:p>
        </p:txBody>
      </p:sp>
      <p:sp>
        <p:nvSpPr>
          <p:cNvPr id="6" name="Footer Placeholder 5">
            <a:extLst>
              <a:ext uri="{FF2B5EF4-FFF2-40B4-BE49-F238E27FC236}">
                <a16:creationId xmlns:a16="http://schemas.microsoft.com/office/drawing/2014/main" id="{C2E1136D-4A68-494A-8B30-D27787E30F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33CBE4-23E0-4275-BD70-C458540F5827}"/>
              </a:ext>
            </a:extLst>
          </p:cNvPr>
          <p:cNvSpPr>
            <a:spLocks noGrp="1"/>
          </p:cNvSpPr>
          <p:nvPr>
            <p:ph type="sldNum" sz="quarter" idx="12"/>
          </p:nvPr>
        </p:nvSpPr>
        <p:spPr/>
        <p:txBody>
          <a:bodyPr/>
          <a:lstStyle/>
          <a:p>
            <a:fld id="{0F827ECB-3EDA-483C-917F-0E68C0F9D3BB}" type="slidenum">
              <a:rPr lang="en-GB" smtClean="0"/>
              <a:t>‹#›</a:t>
            </a:fld>
            <a:endParaRPr lang="en-GB"/>
          </a:p>
        </p:txBody>
      </p:sp>
    </p:spTree>
    <p:extLst>
      <p:ext uri="{BB962C8B-B14F-4D97-AF65-F5344CB8AC3E}">
        <p14:creationId xmlns:p14="http://schemas.microsoft.com/office/powerpoint/2010/main" val="603202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ED5BD-78CB-454A-BB3A-75D768A694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36E8DF3-B082-43FB-BFE0-58B7934026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99A95A8-59F9-467E-8036-A576C7CBBC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DD3E5B-9226-430F-8B14-813E939D2707}"/>
              </a:ext>
            </a:extLst>
          </p:cNvPr>
          <p:cNvSpPr>
            <a:spLocks noGrp="1"/>
          </p:cNvSpPr>
          <p:nvPr>
            <p:ph type="dt" sz="half" idx="10"/>
          </p:nvPr>
        </p:nvSpPr>
        <p:spPr/>
        <p:txBody>
          <a:bodyPr/>
          <a:lstStyle/>
          <a:p>
            <a:fld id="{12E1AF45-0C85-4106-9107-73522E644AA7}" type="datetimeFigureOut">
              <a:rPr lang="en-GB" smtClean="0"/>
              <a:t>17/05/2020</a:t>
            </a:fld>
            <a:endParaRPr lang="en-GB"/>
          </a:p>
        </p:txBody>
      </p:sp>
      <p:sp>
        <p:nvSpPr>
          <p:cNvPr id="6" name="Footer Placeholder 5">
            <a:extLst>
              <a:ext uri="{FF2B5EF4-FFF2-40B4-BE49-F238E27FC236}">
                <a16:creationId xmlns:a16="http://schemas.microsoft.com/office/drawing/2014/main" id="{02E052C8-CB8D-418D-8CF1-8423219E59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57AE4C-04D2-47D9-B1BA-51564A24A2ED}"/>
              </a:ext>
            </a:extLst>
          </p:cNvPr>
          <p:cNvSpPr>
            <a:spLocks noGrp="1"/>
          </p:cNvSpPr>
          <p:nvPr>
            <p:ph type="sldNum" sz="quarter" idx="12"/>
          </p:nvPr>
        </p:nvSpPr>
        <p:spPr/>
        <p:txBody>
          <a:bodyPr/>
          <a:lstStyle/>
          <a:p>
            <a:fld id="{0F827ECB-3EDA-483C-917F-0E68C0F9D3BB}" type="slidenum">
              <a:rPr lang="en-GB" smtClean="0"/>
              <a:t>‹#›</a:t>
            </a:fld>
            <a:endParaRPr lang="en-GB"/>
          </a:p>
        </p:txBody>
      </p:sp>
    </p:spTree>
    <p:extLst>
      <p:ext uri="{BB962C8B-B14F-4D97-AF65-F5344CB8AC3E}">
        <p14:creationId xmlns:p14="http://schemas.microsoft.com/office/powerpoint/2010/main" val="211733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D8AA75-FD56-40E7-BA1E-2B00A66322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1A4CE8-A126-4784-805F-F8889A990A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F45A6F-4CF8-4CDE-9CD6-FB0B232790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1AF45-0C85-4106-9107-73522E644AA7}" type="datetimeFigureOut">
              <a:rPr lang="en-GB" smtClean="0"/>
              <a:t>17/05/2020</a:t>
            </a:fld>
            <a:endParaRPr lang="en-GB"/>
          </a:p>
        </p:txBody>
      </p:sp>
      <p:sp>
        <p:nvSpPr>
          <p:cNvPr id="5" name="Footer Placeholder 4">
            <a:extLst>
              <a:ext uri="{FF2B5EF4-FFF2-40B4-BE49-F238E27FC236}">
                <a16:creationId xmlns:a16="http://schemas.microsoft.com/office/drawing/2014/main" id="{1DD4247C-CC45-4EF5-AE70-5BFF96D2BF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F2BFB4E-479C-4403-B5FC-88B13930F3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27ECB-3EDA-483C-917F-0E68C0F9D3BB}" type="slidenum">
              <a:rPr lang="en-GB" smtClean="0"/>
              <a:t>‹#›</a:t>
            </a:fld>
            <a:endParaRPr lang="en-GB"/>
          </a:p>
        </p:txBody>
      </p:sp>
    </p:spTree>
    <p:extLst>
      <p:ext uri="{BB962C8B-B14F-4D97-AF65-F5344CB8AC3E}">
        <p14:creationId xmlns:p14="http://schemas.microsoft.com/office/powerpoint/2010/main" val="606189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literacyshed.com/bubbl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90DEC2-920D-4AE6-A478-E937F5CEEBB0}"/>
              </a:ext>
            </a:extLst>
          </p:cNvPr>
          <p:cNvPicPr>
            <a:picLocks noChangeAspect="1"/>
          </p:cNvPicPr>
          <p:nvPr/>
        </p:nvPicPr>
        <p:blipFill>
          <a:blip r:embed="rId2"/>
          <a:stretch>
            <a:fillRect/>
          </a:stretch>
        </p:blipFill>
        <p:spPr>
          <a:xfrm>
            <a:off x="1257452" y="587593"/>
            <a:ext cx="9677096" cy="5920223"/>
          </a:xfrm>
          <a:prstGeom prst="rect">
            <a:avLst/>
          </a:prstGeom>
        </p:spPr>
      </p:pic>
    </p:spTree>
    <p:extLst>
      <p:ext uri="{BB962C8B-B14F-4D97-AF65-F5344CB8AC3E}">
        <p14:creationId xmlns:p14="http://schemas.microsoft.com/office/powerpoint/2010/main" val="784925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62922-ED78-4FA2-AD62-072ED03AE69E}"/>
              </a:ext>
            </a:extLst>
          </p:cNvPr>
          <p:cNvSpPr>
            <a:spLocks noGrp="1"/>
          </p:cNvSpPr>
          <p:nvPr>
            <p:ph type="title"/>
          </p:nvPr>
        </p:nvSpPr>
        <p:spPr/>
        <p:txBody>
          <a:bodyPr/>
          <a:lstStyle/>
          <a:p>
            <a:r>
              <a:rPr lang="en-US" b="1" dirty="0">
                <a:latin typeface="Letter-join Basic 36" panose="02000505000000020003" pitchFamily="50" charset="0"/>
              </a:rPr>
              <a:t>Watch the short video Bubbles:</a:t>
            </a:r>
            <a:endParaRPr lang="en-GB" b="1" dirty="0">
              <a:latin typeface="Letter-join Basic 36" panose="02000505000000020003" pitchFamily="50" charset="0"/>
            </a:endParaRPr>
          </a:p>
        </p:txBody>
      </p:sp>
      <p:pic>
        <p:nvPicPr>
          <p:cNvPr id="4" name="Content Placeholder 3">
            <a:hlinkClick r:id="rId2"/>
            <a:extLst>
              <a:ext uri="{FF2B5EF4-FFF2-40B4-BE49-F238E27FC236}">
                <a16:creationId xmlns:a16="http://schemas.microsoft.com/office/drawing/2014/main" id="{6290F800-067E-46A1-AECF-0A101A0D6180}"/>
              </a:ext>
            </a:extLst>
          </p:cNvPr>
          <p:cNvPicPr>
            <a:picLocks noGrp="1" noChangeAspect="1"/>
          </p:cNvPicPr>
          <p:nvPr>
            <p:ph idx="1"/>
          </p:nvPr>
        </p:nvPicPr>
        <p:blipFill>
          <a:blip r:embed="rId3"/>
          <a:stretch>
            <a:fillRect/>
          </a:stretch>
        </p:blipFill>
        <p:spPr>
          <a:xfrm>
            <a:off x="2604539" y="1814821"/>
            <a:ext cx="5698484" cy="4240732"/>
          </a:xfrm>
          <a:prstGeom prst="rect">
            <a:avLst/>
          </a:prstGeom>
        </p:spPr>
      </p:pic>
      <p:sp>
        <p:nvSpPr>
          <p:cNvPr id="5" name="TextBox 4">
            <a:extLst>
              <a:ext uri="{FF2B5EF4-FFF2-40B4-BE49-F238E27FC236}">
                <a16:creationId xmlns:a16="http://schemas.microsoft.com/office/drawing/2014/main" id="{3E6B093B-3166-46BA-86CB-25B417C567F6}"/>
              </a:ext>
            </a:extLst>
          </p:cNvPr>
          <p:cNvSpPr txBox="1"/>
          <p:nvPr/>
        </p:nvSpPr>
        <p:spPr>
          <a:xfrm>
            <a:off x="3026518" y="1321356"/>
            <a:ext cx="5411677" cy="369332"/>
          </a:xfrm>
          <a:prstGeom prst="rect">
            <a:avLst/>
          </a:prstGeom>
          <a:noFill/>
        </p:spPr>
        <p:txBody>
          <a:bodyPr wrap="square" rtlCol="0">
            <a:spAutoFit/>
          </a:bodyPr>
          <a:lstStyle/>
          <a:p>
            <a:r>
              <a:rPr lang="en-GB" dirty="0">
                <a:hlinkClick r:id="rId2"/>
              </a:rPr>
              <a:t>https://www.literacyshed.com/bubbles.html</a:t>
            </a:r>
            <a:endParaRPr lang="en-GB" dirty="0"/>
          </a:p>
        </p:txBody>
      </p:sp>
      <p:sp>
        <p:nvSpPr>
          <p:cNvPr id="3" name="Rectangle 2">
            <a:extLst>
              <a:ext uri="{FF2B5EF4-FFF2-40B4-BE49-F238E27FC236}">
                <a16:creationId xmlns:a16="http://schemas.microsoft.com/office/drawing/2014/main" id="{218B7774-7D03-4C5C-8D60-89D70025C2A5}"/>
              </a:ext>
            </a:extLst>
          </p:cNvPr>
          <p:cNvSpPr/>
          <p:nvPr/>
        </p:nvSpPr>
        <p:spPr>
          <a:xfrm>
            <a:off x="1529964" y="6211669"/>
            <a:ext cx="7526572" cy="646331"/>
          </a:xfrm>
          <a:prstGeom prst="rect">
            <a:avLst/>
          </a:prstGeom>
        </p:spPr>
        <p:txBody>
          <a:bodyPr wrap="square">
            <a:spAutoFit/>
          </a:bodyPr>
          <a:lstStyle/>
          <a:p>
            <a:pPr algn="ctr"/>
            <a:r>
              <a:rPr lang="en-US" b="1" dirty="0">
                <a:latin typeface="Letter-join Basic 36" panose="02000505000000020003" pitchFamily="50" charset="0"/>
                <a:ea typeface="MS Mincho" panose="02020609040205080304" pitchFamily="49" charset="-128"/>
              </a:rPr>
              <a:t>(If this link doesn’t work please google The Literacy Shed and you can find the ‘Bubbles’ video in the Fantasy Shed section.)</a:t>
            </a:r>
            <a:endParaRPr lang="en-GB" dirty="0">
              <a:latin typeface="Letter-join Basic 36" panose="02000505000000020003" pitchFamily="50" charset="0"/>
            </a:endParaRPr>
          </a:p>
        </p:txBody>
      </p:sp>
    </p:spTree>
    <p:extLst>
      <p:ext uri="{BB962C8B-B14F-4D97-AF65-F5344CB8AC3E}">
        <p14:creationId xmlns:p14="http://schemas.microsoft.com/office/powerpoint/2010/main" val="1537123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81E77421-F24D-4860-AA99-6B5B122F3B08}"/>
              </a:ext>
            </a:extLst>
          </p:cNvPr>
          <p:cNvPicPr>
            <a:picLocks noGrp="1" noChangeAspect="1"/>
          </p:cNvPicPr>
          <p:nvPr>
            <p:ph idx="1"/>
          </p:nvPr>
        </p:nvPicPr>
        <p:blipFill>
          <a:blip r:embed="rId2"/>
          <a:stretch>
            <a:fillRect/>
          </a:stretch>
        </p:blipFill>
        <p:spPr>
          <a:xfrm>
            <a:off x="866994" y="172514"/>
            <a:ext cx="10458011" cy="6512972"/>
          </a:xfrm>
          <a:prstGeom prst="rect">
            <a:avLst/>
          </a:prstGeom>
        </p:spPr>
      </p:pic>
    </p:spTree>
    <p:extLst>
      <p:ext uri="{BB962C8B-B14F-4D97-AF65-F5344CB8AC3E}">
        <p14:creationId xmlns:p14="http://schemas.microsoft.com/office/powerpoint/2010/main" val="3261765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52FB7-4AF3-4BF6-908C-B328B91EC3D3}"/>
              </a:ext>
            </a:extLst>
          </p:cNvPr>
          <p:cNvSpPr>
            <a:spLocks noGrp="1"/>
          </p:cNvSpPr>
          <p:nvPr>
            <p:ph type="title"/>
          </p:nvPr>
        </p:nvSpPr>
        <p:spPr/>
        <p:txBody>
          <a:bodyPr/>
          <a:lstStyle/>
          <a:p>
            <a:pPr algn="ctr"/>
            <a:r>
              <a:rPr lang="en-US" dirty="0">
                <a:latin typeface="Letter-join Basic 36" panose="02000505000000020003" pitchFamily="50" charset="0"/>
              </a:rPr>
              <a:t>Monday - Comprehension </a:t>
            </a:r>
            <a:endParaRPr lang="en-GB" dirty="0">
              <a:latin typeface="Letter-join Basic 36" panose="02000505000000020003" pitchFamily="50" charset="0"/>
            </a:endParaRPr>
          </a:p>
        </p:txBody>
      </p:sp>
      <p:sp>
        <p:nvSpPr>
          <p:cNvPr id="3" name="Content Placeholder 2">
            <a:extLst>
              <a:ext uri="{FF2B5EF4-FFF2-40B4-BE49-F238E27FC236}">
                <a16:creationId xmlns:a16="http://schemas.microsoft.com/office/drawing/2014/main" id="{346CD876-F69E-40D2-AEA9-9750FF853946}"/>
              </a:ext>
            </a:extLst>
          </p:cNvPr>
          <p:cNvSpPr>
            <a:spLocks noGrp="1"/>
          </p:cNvSpPr>
          <p:nvPr>
            <p:ph idx="1"/>
          </p:nvPr>
        </p:nvSpPr>
        <p:spPr>
          <a:xfrm>
            <a:off x="838200" y="1400783"/>
            <a:ext cx="10515600" cy="5092092"/>
          </a:xfrm>
          <a:solidFill>
            <a:schemeClr val="bg1"/>
          </a:solidFill>
        </p:spPr>
        <p:txBody>
          <a:bodyPr>
            <a:normAutofit fontScale="70000" lnSpcReduction="20000"/>
          </a:bodyPr>
          <a:lstStyle/>
          <a:p>
            <a:pPr marL="0" indent="0">
              <a:lnSpc>
                <a:spcPct val="120000"/>
              </a:lnSpc>
              <a:buNone/>
            </a:pPr>
            <a:r>
              <a:rPr lang="en-US" b="1" u="sng" dirty="0">
                <a:latin typeface="Letter-join Basic 36" panose="02000505000000020003" pitchFamily="50" charset="0"/>
              </a:rPr>
              <a:t>Bubbles Comprehension Questions</a:t>
            </a:r>
            <a:endParaRPr lang="en-GB" b="1" u="sng" dirty="0">
              <a:latin typeface="Letter-join Basic 36" panose="02000505000000020003" pitchFamily="50" charset="0"/>
            </a:endParaRPr>
          </a:p>
          <a:p>
            <a:pPr marL="0" indent="0">
              <a:lnSpc>
                <a:spcPct val="120000"/>
              </a:lnSpc>
              <a:buNone/>
            </a:pPr>
            <a:r>
              <a:rPr lang="en-US" b="1" dirty="0">
                <a:latin typeface="Letter-join Basic 36" panose="02000505000000020003" pitchFamily="50" charset="0"/>
              </a:rPr>
              <a:t>Answer these questions in your Home Learning Book</a:t>
            </a:r>
            <a:endParaRPr lang="en-GB" b="1" dirty="0">
              <a:latin typeface="Letter-join Basic 36" panose="02000505000000020003" pitchFamily="50" charset="0"/>
            </a:endParaRPr>
          </a:p>
          <a:p>
            <a:pPr marL="514350" lvl="0" indent="-514350">
              <a:lnSpc>
                <a:spcPct val="120000"/>
              </a:lnSpc>
              <a:buFont typeface="+mj-lt"/>
              <a:buAutoNum type="arabicPeriod"/>
            </a:pPr>
            <a:r>
              <a:rPr lang="en-US" b="1" dirty="0">
                <a:latin typeface="Letter-join Basic 36" panose="02000505000000020003" pitchFamily="50" charset="0"/>
              </a:rPr>
              <a:t>How is the little girl feeling at the beginning before she finds the bubbles? How do you know?</a:t>
            </a:r>
            <a:endParaRPr lang="en-GB" b="1" dirty="0">
              <a:latin typeface="Letter-join Basic 36" panose="02000505000000020003" pitchFamily="50" charset="0"/>
            </a:endParaRPr>
          </a:p>
          <a:p>
            <a:pPr marL="514350" lvl="0" indent="-514350">
              <a:lnSpc>
                <a:spcPct val="120000"/>
              </a:lnSpc>
              <a:buFont typeface="+mj-lt"/>
              <a:buAutoNum type="arabicPeriod"/>
            </a:pPr>
            <a:r>
              <a:rPr lang="en-US" b="1" dirty="0">
                <a:latin typeface="Letter-join Basic 36" panose="02000505000000020003" pitchFamily="50" charset="0"/>
              </a:rPr>
              <a:t>How does the weather change when she blows the bubbles? Why do you think this is?</a:t>
            </a:r>
            <a:endParaRPr lang="en-GB" b="1" dirty="0">
              <a:latin typeface="Letter-join Basic 36" panose="02000505000000020003" pitchFamily="50" charset="0"/>
            </a:endParaRPr>
          </a:p>
          <a:p>
            <a:pPr marL="514350" lvl="0" indent="-514350">
              <a:lnSpc>
                <a:spcPct val="120000"/>
              </a:lnSpc>
              <a:buFont typeface="+mj-lt"/>
              <a:buAutoNum type="arabicPeriod"/>
            </a:pPr>
            <a:r>
              <a:rPr lang="en-US" b="1" dirty="0">
                <a:latin typeface="Letter-join Basic 36" panose="02000505000000020003" pitchFamily="50" charset="0"/>
              </a:rPr>
              <a:t>Do you like blowing bubbles? Why?</a:t>
            </a:r>
            <a:endParaRPr lang="en-GB" b="1" dirty="0">
              <a:latin typeface="Letter-join Basic 36" panose="02000505000000020003" pitchFamily="50" charset="0"/>
            </a:endParaRPr>
          </a:p>
          <a:p>
            <a:pPr marL="514350" lvl="0" indent="-514350">
              <a:lnSpc>
                <a:spcPct val="120000"/>
              </a:lnSpc>
              <a:buFont typeface="+mj-lt"/>
              <a:buAutoNum type="arabicPeriod"/>
            </a:pPr>
            <a:r>
              <a:rPr lang="en-US" b="1" dirty="0">
                <a:latin typeface="Letter-join Basic 36" panose="02000505000000020003" pitchFamily="50" charset="0"/>
              </a:rPr>
              <a:t>How did she feel when she first flew up on a bubble? Would you feel the same? Why?</a:t>
            </a:r>
            <a:endParaRPr lang="en-GB" b="1" dirty="0">
              <a:latin typeface="Letter-join Basic 36" panose="02000505000000020003" pitchFamily="50" charset="0"/>
            </a:endParaRPr>
          </a:p>
          <a:p>
            <a:pPr marL="514350" lvl="0" indent="-514350">
              <a:lnSpc>
                <a:spcPct val="120000"/>
              </a:lnSpc>
              <a:buFont typeface="+mj-lt"/>
              <a:buAutoNum type="arabicPeriod"/>
            </a:pPr>
            <a:r>
              <a:rPr lang="en-US" b="1" dirty="0">
                <a:latin typeface="Letter-join Basic 36" panose="02000505000000020003" pitchFamily="50" charset="0"/>
              </a:rPr>
              <a:t>How did she use the bubbles to move around? Think about the different ways she does this. </a:t>
            </a:r>
            <a:endParaRPr lang="en-GB" b="1" dirty="0">
              <a:latin typeface="Letter-join Basic 36" panose="02000505000000020003" pitchFamily="50" charset="0"/>
            </a:endParaRPr>
          </a:p>
          <a:p>
            <a:pPr marL="514350" lvl="0" indent="-514350">
              <a:lnSpc>
                <a:spcPct val="120000"/>
              </a:lnSpc>
              <a:buFont typeface="+mj-lt"/>
              <a:buAutoNum type="arabicPeriod"/>
            </a:pPr>
            <a:r>
              <a:rPr lang="en-US" b="1" dirty="0">
                <a:latin typeface="Letter-join Basic 36" panose="02000505000000020003" pitchFamily="50" charset="0"/>
              </a:rPr>
              <a:t>Where does she go on the bubbles? </a:t>
            </a:r>
            <a:endParaRPr lang="en-GB" b="1" dirty="0">
              <a:latin typeface="Letter-join Basic 36" panose="02000505000000020003" pitchFamily="50" charset="0"/>
            </a:endParaRPr>
          </a:p>
          <a:p>
            <a:pPr marL="514350" lvl="0" indent="-514350">
              <a:lnSpc>
                <a:spcPct val="120000"/>
              </a:lnSpc>
              <a:buFont typeface="+mj-lt"/>
              <a:buAutoNum type="arabicPeriod"/>
            </a:pPr>
            <a:r>
              <a:rPr lang="en-US" b="1" dirty="0">
                <a:latin typeface="Letter-join Basic 36" panose="02000505000000020003" pitchFamily="50" charset="0"/>
              </a:rPr>
              <a:t>Which bit do you think is the most exciting part?</a:t>
            </a:r>
            <a:endParaRPr lang="en-GB" b="1" dirty="0">
              <a:latin typeface="Letter-join Basic 36" panose="02000505000000020003" pitchFamily="50" charset="0"/>
            </a:endParaRPr>
          </a:p>
          <a:p>
            <a:pPr>
              <a:lnSpc>
                <a:spcPct val="120000"/>
              </a:lnSpc>
            </a:pPr>
            <a:endParaRPr lang="en-GB" b="1" dirty="0">
              <a:latin typeface="Letter-join Basic 36" panose="02000505000000020003" pitchFamily="50" charset="0"/>
            </a:endParaRPr>
          </a:p>
        </p:txBody>
      </p:sp>
    </p:spTree>
    <p:extLst>
      <p:ext uri="{BB962C8B-B14F-4D97-AF65-F5344CB8AC3E}">
        <p14:creationId xmlns:p14="http://schemas.microsoft.com/office/powerpoint/2010/main" val="780853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4214-FAED-4351-B197-08394A7C9A7F}"/>
              </a:ext>
            </a:extLst>
          </p:cNvPr>
          <p:cNvSpPr>
            <a:spLocks noGrp="1"/>
          </p:cNvSpPr>
          <p:nvPr>
            <p:ph type="title"/>
          </p:nvPr>
        </p:nvSpPr>
        <p:spPr/>
        <p:txBody>
          <a:bodyPr/>
          <a:lstStyle/>
          <a:p>
            <a:pPr algn="ctr"/>
            <a:r>
              <a:rPr lang="en-US" dirty="0">
                <a:latin typeface="Letter-join Basic 36" panose="02000505000000020003" pitchFamily="50" charset="0"/>
              </a:rPr>
              <a:t>Monday - Comprehension </a:t>
            </a:r>
            <a:endParaRPr lang="en-GB" dirty="0"/>
          </a:p>
        </p:txBody>
      </p:sp>
      <p:pic>
        <p:nvPicPr>
          <p:cNvPr id="10" name="Content Placeholder 9">
            <a:extLst>
              <a:ext uri="{FF2B5EF4-FFF2-40B4-BE49-F238E27FC236}">
                <a16:creationId xmlns:a16="http://schemas.microsoft.com/office/drawing/2014/main" id="{4326AAA6-91C4-4E05-87B7-CC548978AC05}"/>
              </a:ext>
            </a:extLst>
          </p:cNvPr>
          <p:cNvPicPr>
            <a:picLocks noGrp="1" noChangeAspect="1"/>
          </p:cNvPicPr>
          <p:nvPr>
            <p:ph idx="1"/>
          </p:nvPr>
        </p:nvPicPr>
        <p:blipFill>
          <a:blip r:embed="rId2"/>
          <a:stretch>
            <a:fillRect/>
          </a:stretch>
        </p:blipFill>
        <p:spPr>
          <a:xfrm>
            <a:off x="1381328" y="1514339"/>
            <a:ext cx="8579796" cy="4802019"/>
          </a:xfrm>
          <a:prstGeom prst="rect">
            <a:avLst/>
          </a:prstGeom>
        </p:spPr>
      </p:pic>
    </p:spTree>
    <p:extLst>
      <p:ext uri="{BB962C8B-B14F-4D97-AF65-F5344CB8AC3E}">
        <p14:creationId xmlns:p14="http://schemas.microsoft.com/office/powerpoint/2010/main" val="1632550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6A5D1-32B2-4159-B116-2FFCA993988F}"/>
              </a:ext>
            </a:extLst>
          </p:cNvPr>
          <p:cNvSpPr>
            <a:spLocks noGrp="1"/>
          </p:cNvSpPr>
          <p:nvPr>
            <p:ph type="title"/>
          </p:nvPr>
        </p:nvSpPr>
        <p:spPr>
          <a:xfrm>
            <a:off x="838200" y="92752"/>
            <a:ext cx="10515600" cy="1074568"/>
          </a:xfrm>
        </p:spPr>
        <p:txBody>
          <a:bodyPr/>
          <a:lstStyle/>
          <a:p>
            <a:pPr algn="ctr"/>
            <a:r>
              <a:rPr lang="en-US" dirty="0">
                <a:latin typeface="Letter-join Basic 36" panose="02000505000000020003" pitchFamily="50" charset="0"/>
              </a:rPr>
              <a:t>Tuesday – Draw a Story Map</a:t>
            </a:r>
            <a:endParaRPr lang="en-GB" dirty="0">
              <a:latin typeface="Letter-join Basic 36" panose="02000505000000020003" pitchFamily="50" charset="0"/>
            </a:endParaRPr>
          </a:p>
        </p:txBody>
      </p:sp>
      <p:sp>
        <p:nvSpPr>
          <p:cNvPr id="3" name="Content Placeholder 2">
            <a:extLst>
              <a:ext uri="{FF2B5EF4-FFF2-40B4-BE49-F238E27FC236}">
                <a16:creationId xmlns:a16="http://schemas.microsoft.com/office/drawing/2014/main" id="{A7A541E0-6D65-496B-9E65-D704AEC97F19}"/>
              </a:ext>
            </a:extLst>
          </p:cNvPr>
          <p:cNvSpPr>
            <a:spLocks noGrp="1"/>
          </p:cNvSpPr>
          <p:nvPr>
            <p:ph idx="1"/>
          </p:nvPr>
        </p:nvSpPr>
        <p:spPr>
          <a:xfrm>
            <a:off x="760379" y="1057140"/>
            <a:ext cx="10515600" cy="674383"/>
          </a:xfrm>
        </p:spPr>
        <p:txBody>
          <a:bodyPr/>
          <a:lstStyle/>
          <a:p>
            <a:r>
              <a:rPr lang="en-US" b="1" dirty="0">
                <a:latin typeface="Letter-join Basic 36" panose="02000505000000020003" pitchFamily="50" charset="0"/>
              </a:rPr>
              <a:t>Use the pictures on the Knowledge </a:t>
            </a:r>
            <a:r>
              <a:rPr lang="en-US" b="1" dirty="0" err="1">
                <a:latin typeface="Letter-join Basic 36" panose="02000505000000020003" pitchFamily="50" charset="0"/>
              </a:rPr>
              <a:t>Organiser</a:t>
            </a:r>
            <a:r>
              <a:rPr lang="en-US" b="1" dirty="0">
                <a:latin typeface="Letter-join Basic 36" panose="02000505000000020003" pitchFamily="50" charset="0"/>
              </a:rPr>
              <a:t> to help you.</a:t>
            </a:r>
          </a:p>
          <a:p>
            <a:endParaRPr lang="en-US" b="1" dirty="0">
              <a:latin typeface="Letter-join Basic 36" panose="02000505000000020003" pitchFamily="50" charset="0"/>
            </a:endParaRPr>
          </a:p>
        </p:txBody>
      </p:sp>
      <p:sp>
        <p:nvSpPr>
          <p:cNvPr id="4" name="Rectangle 3">
            <a:extLst>
              <a:ext uri="{FF2B5EF4-FFF2-40B4-BE49-F238E27FC236}">
                <a16:creationId xmlns:a16="http://schemas.microsoft.com/office/drawing/2014/main" id="{4EB3A525-FE1B-48A6-BE1D-5B36823527E9}"/>
              </a:ext>
            </a:extLst>
          </p:cNvPr>
          <p:cNvSpPr/>
          <p:nvPr/>
        </p:nvSpPr>
        <p:spPr>
          <a:xfrm>
            <a:off x="3818707" y="-670810"/>
            <a:ext cx="3690434" cy="9248686"/>
          </a:xfrm>
          <a:prstGeom prst="rect">
            <a:avLst/>
          </a:prstGeom>
          <a:noFill/>
        </p:spPr>
        <p:txBody>
          <a:bodyPr wrap="none" lIns="91440" tIns="45720" rIns="91440" bIns="45720">
            <a:spAutoFit/>
          </a:bodyPr>
          <a:lstStyle/>
          <a:p>
            <a:pPr algn="ctr"/>
            <a:r>
              <a:rPr lang="en-US" sz="59500" b="0" cap="none" spc="0" dirty="0">
                <a:ln w="0"/>
                <a:solidFill>
                  <a:schemeClr val="tx1"/>
                </a:solidFill>
                <a:effectLst>
                  <a:outerShdw blurRad="38100" dist="19050" dir="2700000" algn="tl" rotWithShape="0">
                    <a:schemeClr val="dk1">
                      <a:alpha val="40000"/>
                    </a:schemeClr>
                  </a:outerShdw>
                </a:effectLst>
              </a:rPr>
              <a:t>S</a:t>
            </a:r>
          </a:p>
        </p:txBody>
      </p:sp>
    </p:spTree>
    <p:extLst>
      <p:ext uri="{BB962C8B-B14F-4D97-AF65-F5344CB8AC3E}">
        <p14:creationId xmlns:p14="http://schemas.microsoft.com/office/powerpoint/2010/main" val="3431157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1906D-3925-4BB5-9036-B4C0A9050DC9}"/>
              </a:ext>
            </a:extLst>
          </p:cNvPr>
          <p:cNvSpPr>
            <a:spLocks noGrp="1"/>
          </p:cNvSpPr>
          <p:nvPr>
            <p:ph type="title"/>
          </p:nvPr>
        </p:nvSpPr>
        <p:spPr/>
        <p:txBody>
          <a:bodyPr/>
          <a:lstStyle/>
          <a:p>
            <a:r>
              <a:rPr lang="en-US" dirty="0">
                <a:latin typeface="Letter-join Basic 36" panose="02000505000000020003" pitchFamily="50" charset="0"/>
              </a:rPr>
              <a:t>Wednesday – Where would you go? </a:t>
            </a:r>
            <a:endParaRPr lang="en-GB" dirty="0"/>
          </a:p>
        </p:txBody>
      </p:sp>
      <p:graphicFrame>
        <p:nvGraphicFramePr>
          <p:cNvPr id="4" name="Content Placeholder 3">
            <a:extLst>
              <a:ext uri="{FF2B5EF4-FFF2-40B4-BE49-F238E27FC236}">
                <a16:creationId xmlns:a16="http://schemas.microsoft.com/office/drawing/2014/main" id="{0694DA0F-D039-464D-A5C0-FC0816FDDBDE}"/>
              </a:ext>
            </a:extLst>
          </p:cNvPr>
          <p:cNvGraphicFramePr>
            <a:graphicFrameLocks noGrp="1"/>
          </p:cNvGraphicFramePr>
          <p:nvPr>
            <p:ph idx="1"/>
            <p:extLst>
              <p:ext uri="{D42A27DB-BD31-4B8C-83A1-F6EECF244321}">
                <p14:modId xmlns:p14="http://schemas.microsoft.com/office/powerpoint/2010/main" val="923545352"/>
              </p:ext>
            </p:extLst>
          </p:nvPr>
        </p:nvGraphicFramePr>
        <p:xfrm>
          <a:off x="476410" y="1612867"/>
          <a:ext cx="10749308" cy="5118673"/>
        </p:xfrm>
        <a:graphic>
          <a:graphicData uri="http://schemas.openxmlformats.org/drawingml/2006/table">
            <a:tbl>
              <a:tblPr firstRow="1" firstCol="1" bandRow="1">
                <a:tableStyleId>{5C22544A-7EE6-4342-B048-85BDC9FD1C3A}</a:tableStyleId>
              </a:tblPr>
              <a:tblGrid>
                <a:gridCol w="10749308">
                  <a:extLst>
                    <a:ext uri="{9D8B030D-6E8A-4147-A177-3AD203B41FA5}">
                      <a16:colId xmlns:a16="http://schemas.microsoft.com/office/drawing/2014/main" val="1752693759"/>
                    </a:ext>
                  </a:extLst>
                </a:gridCol>
              </a:tblGrid>
              <a:tr h="5118673">
                <a:tc>
                  <a:txBody>
                    <a:bodyPr/>
                    <a:lstStyle/>
                    <a:p>
                      <a:pPr>
                        <a:spcAft>
                          <a:spcPts val="0"/>
                        </a:spcAft>
                      </a:pPr>
                      <a:r>
                        <a:rPr lang="en-US" sz="2400" dirty="0">
                          <a:solidFill>
                            <a:schemeClr val="tx1"/>
                          </a:solidFill>
                          <a:effectLst/>
                          <a:latin typeface="Letter-join Basic 36" panose="02000505000000020003" pitchFamily="50" charset="0"/>
                        </a:rPr>
                        <a:t>Think about the girl’s adventure. Was it a fun adventure? Where would you like to go on a bubble? Why? Can you explain using different conjunctions? Underline each one that you use. You can start like this if you like:</a:t>
                      </a:r>
                      <a:endParaRPr lang="en-GB" sz="3600" dirty="0">
                        <a:solidFill>
                          <a:schemeClr val="tx1"/>
                        </a:solidFill>
                        <a:effectLst/>
                        <a:latin typeface="Letter-join Basic 36" panose="02000505000000020003" pitchFamily="50" charset="0"/>
                      </a:endParaRPr>
                    </a:p>
                    <a:p>
                      <a:pPr>
                        <a:spcAft>
                          <a:spcPts val="0"/>
                        </a:spcAft>
                      </a:pPr>
                      <a:r>
                        <a:rPr lang="en-US" sz="2400" dirty="0">
                          <a:solidFill>
                            <a:srgbClr val="FF0000"/>
                          </a:solidFill>
                          <a:effectLst/>
                          <a:latin typeface="Letter-join Basic 36" panose="02000505000000020003" pitchFamily="50" charset="0"/>
                        </a:rPr>
                        <a:t>I would like to go to ________________ because…</a:t>
                      </a:r>
                    </a:p>
                    <a:p>
                      <a:pPr>
                        <a:spcAft>
                          <a:spcPts val="0"/>
                        </a:spcAft>
                      </a:pPr>
                      <a:endParaRPr lang="en-GB" sz="3600" dirty="0">
                        <a:solidFill>
                          <a:srgbClr val="FF0000"/>
                        </a:solidFill>
                        <a:effectLst/>
                        <a:latin typeface="Letter-join Basic 36" panose="02000505000000020003" pitchFamily="50" charset="0"/>
                      </a:endParaRPr>
                    </a:p>
                    <a:p>
                      <a:pPr>
                        <a:spcAft>
                          <a:spcPts val="0"/>
                        </a:spcAft>
                      </a:pPr>
                      <a:r>
                        <a:rPr lang="en-US" sz="2400" dirty="0">
                          <a:solidFill>
                            <a:schemeClr val="tx1"/>
                          </a:solidFill>
                          <a:effectLst/>
                          <a:latin typeface="Letter-join Basic 36" panose="02000505000000020003" pitchFamily="50" charset="0"/>
                        </a:rPr>
                        <a:t>Use the Bubbles Knowledge </a:t>
                      </a:r>
                      <a:r>
                        <a:rPr lang="en-US" sz="2400" dirty="0" err="1">
                          <a:solidFill>
                            <a:schemeClr val="tx1"/>
                          </a:solidFill>
                          <a:effectLst/>
                          <a:latin typeface="Letter-join Basic 36" panose="02000505000000020003" pitchFamily="50" charset="0"/>
                        </a:rPr>
                        <a:t>Organiser</a:t>
                      </a:r>
                      <a:r>
                        <a:rPr lang="en-US" sz="2400" dirty="0">
                          <a:solidFill>
                            <a:schemeClr val="tx1"/>
                          </a:solidFill>
                          <a:effectLst/>
                          <a:latin typeface="Letter-join Basic 36" panose="02000505000000020003" pitchFamily="50" charset="0"/>
                        </a:rPr>
                        <a:t> to help you.</a:t>
                      </a:r>
                    </a:p>
                    <a:p>
                      <a:pPr>
                        <a:spcAft>
                          <a:spcPts val="0"/>
                        </a:spcAft>
                      </a:pPr>
                      <a:endParaRPr lang="en-US" sz="2400" dirty="0">
                        <a:solidFill>
                          <a:schemeClr val="tx1"/>
                        </a:solidFill>
                        <a:effectLst/>
                        <a:latin typeface="Letter-join Basic 36" panose="02000505000000020003" pitchFamily="50" charset="0"/>
                      </a:endParaRPr>
                    </a:p>
                    <a:p>
                      <a:pPr algn="ctr"/>
                      <a:r>
                        <a:rPr lang="en-GB" sz="2800" b="1" u="sng" kern="1200" dirty="0">
                          <a:solidFill>
                            <a:schemeClr val="tx1"/>
                          </a:solidFill>
                          <a:effectLst/>
                          <a:latin typeface="Letter-join Basic 36" panose="02000505000000020003" pitchFamily="50" charset="0"/>
                          <a:ea typeface="+mn-ea"/>
                          <a:cs typeface="+mn-cs"/>
                        </a:rPr>
                        <a:t>Conjunctions</a:t>
                      </a:r>
                      <a:endParaRPr lang="en-GB" sz="2800" b="1" kern="1200" dirty="0">
                        <a:solidFill>
                          <a:schemeClr val="tx1"/>
                        </a:solidFill>
                        <a:effectLst/>
                        <a:latin typeface="Letter-join Basic 36" panose="02000505000000020003" pitchFamily="50" charset="0"/>
                        <a:ea typeface="+mn-ea"/>
                        <a:cs typeface="+mn-cs"/>
                      </a:endParaRPr>
                    </a:p>
                    <a:p>
                      <a:pPr algn="ctr"/>
                      <a:r>
                        <a:rPr lang="en-GB" sz="2800" b="1" kern="1200" dirty="0">
                          <a:solidFill>
                            <a:schemeClr val="tx1"/>
                          </a:solidFill>
                          <a:effectLst/>
                          <a:latin typeface="Letter-join Basic 36" panose="02000505000000020003" pitchFamily="50" charset="0"/>
                          <a:ea typeface="+mn-ea"/>
                          <a:cs typeface="+mn-cs"/>
                        </a:rPr>
                        <a:t>and      but     because    when     so    if     </a:t>
                      </a:r>
                    </a:p>
                    <a:p>
                      <a:pPr algn="ctr"/>
                      <a:r>
                        <a:rPr lang="en-GB" sz="2800" b="1" kern="1200" dirty="0">
                          <a:solidFill>
                            <a:schemeClr val="tx1"/>
                          </a:solidFill>
                          <a:effectLst/>
                          <a:latin typeface="Letter-join Basic 36" panose="02000505000000020003" pitchFamily="50" charset="0"/>
                          <a:ea typeface="+mn-ea"/>
                          <a:cs typeface="+mn-cs"/>
                        </a:rPr>
                        <a:t>then      after      later     although      </a:t>
                      </a:r>
                    </a:p>
                    <a:p>
                      <a:pPr>
                        <a:spcAft>
                          <a:spcPts val="0"/>
                        </a:spcAft>
                      </a:pPr>
                      <a:endParaRPr lang="en-US" sz="2400" dirty="0">
                        <a:solidFill>
                          <a:schemeClr val="tx1"/>
                        </a:solidFill>
                        <a:effectLst/>
                        <a:latin typeface="Letter-join Basic 36" panose="02000505000000020003" pitchFamily="50" charset="0"/>
                      </a:endParaRPr>
                    </a:p>
                  </a:txBody>
                  <a:tcPr marL="68580" marR="68580" marT="0" marB="0">
                    <a:noFill/>
                  </a:tcPr>
                </a:tc>
                <a:extLst>
                  <a:ext uri="{0D108BD9-81ED-4DB2-BD59-A6C34878D82A}">
                    <a16:rowId xmlns:a16="http://schemas.microsoft.com/office/drawing/2014/main" val="1962240354"/>
                  </a:ext>
                </a:extLst>
              </a:tr>
            </a:tbl>
          </a:graphicData>
        </a:graphic>
      </p:graphicFrame>
    </p:spTree>
    <p:extLst>
      <p:ext uri="{BB962C8B-B14F-4D97-AF65-F5344CB8AC3E}">
        <p14:creationId xmlns:p14="http://schemas.microsoft.com/office/powerpoint/2010/main" val="727046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18D96-B360-4303-B708-4C3045B37A3A}"/>
              </a:ext>
            </a:extLst>
          </p:cNvPr>
          <p:cNvSpPr>
            <a:spLocks noGrp="1"/>
          </p:cNvSpPr>
          <p:nvPr>
            <p:ph type="title"/>
          </p:nvPr>
        </p:nvSpPr>
        <p:spPr>
          <a:xfrm>
            <a:off x="1050586" y="127154"/>
            <a:ext cx="10515600" cy="1325563"/>
          </a:xfrm>
        </p:spPr>
        <p:txBody>
          <a:bodyPr/>
          <a:lstStyle/>
          <a:p>
            <a:r>
              <a:rPr lang="en-US" dirty="0">
                <a:latin typeface="Letter-join Basic 36" panose="02000505000000020003" pitchFamily="50" charset="0"/>
              </a:rPr>
              <a:t>Thursday – Where would you go? </a:t>
            </a:r>
            <a:endParaRPr lang="en-GB" dirty="0"/>
          </a:p>
        </p:txBody>
      </p:sp>
      <p:graphicFrame>
        <p:nvGraphicFramePr>
          <p:cNvPr id="4" name="Content Placeholder 3">
            <a:extLst>
              <a:ext uri="{FF2B5EF4-FFF2-40B4-BE49-F238E27FC236}">
                <a16:creationId xmlns:a16="http://schemas.microsoft.com/office/drawing/2014/main" id="{2B84D33E-1627-4BBE-9F8D-3ED7469A3531}"/>
              </a:ext>
            </a:extLst>
          </p:cNvPr>
          <p:cNvGraphicFramePr>
            <a:graphicFrameLocks noGrp="1"/>
          </p:cNvGraphicFramePr>
          <p:nvPr>
            <p:ph idx="1"/>
            <p:extLst>
              <p:ext uri="{D42A27DB-BD31-4B8C-83A1-F6EECF244321}">
                <p14:modId xmlns:p14="http://schemas.microsoft.com/office/powerpoint/2010/main" val="574717292"/>
              </p:ext>
            </p:extLst>
          </p:nvPr>
        </p:nvGraphicFramePr>
        <p:xfrm>
          <a:off x="426152" y="1342400"/>
          <a:ext cx="11339696" cy="1790700"/>
        </p:xfrm>
        <a:graphic>
          <a:graphicData uri="http://schemas.openxmlformats.org/drawingml/2006/table">
            <a:tbl>
              <a:tblPr firstRow="1" firstCol="1" bandRow="1">
                <a:tableStyleId>{5C22544A-7EE6-4342-B048-85BDC9FD1C3A}</a:tableStyleId>
              </a:tblPr>
              <a:tblGrid>
                <a:gridCol w="11339696">
                  <a:extLst>
                    <a:ext uri="{9D8B030D-6E8A-4147-A177-3AD203B41FA5}">
                      <a16:colId xmlns:a16="http://schemas.microsoft.com/office/drawing/2014/main" val="3711376839"/>
                    </a:ext>
                  </a:extLst>
                </a:gridCol>
              </a:tblGrid>
              <a:tr h="1196519">
                <a:tc>
                  <a:txBody>
                    <a:bodyPr/>
                    <a:lstStyle/>
                    <a:p>
                      <a:pPr>
                        <a:lnSpc>
                          <a:spcPct val="150000"/>
                        </a:lnSpc>
                        <a:spcAft>
                          <a:spcPts val="1200"/>
                        </a:spcAft>
                      </a:pPr>
                      <a:r>
                        <a:rPr lang="en-US" sz="2000" dirty="0">
                          <a:solidFill>
                            <a:schemeClr val="tx1"/>
                          </a:solidFill>
                          <a:effectLst/>
                          <a:latin typeface="Letter-join Basic 36" panose="02000505000000020003" pitchFamily="50" charset="0"/>
                        </a:rPr>
                        <a:t>Think about the end of the video. The new little girl picks up the bubbles and starts her own adventure. Where does she go? Write the next chapter. Draw pictures too. Remember to use lots of words to explain how she is feeling. Use the words on the Bubbles Knowledge </a:t>
                      </a:r>
                      <a:r>
                        <a:rPr lang="en-US" sz="2000" dirty="0" err="1">
                          <a:solidFill>
                            <a:schemeClr val="tx1"/>
                          </a:solidFill>
                          <a:effectLst/>
                          <a:latin typeface="Letter-join Basic 36" panose="02000505000000020003" pitchFamily="50" charset="0"/>
                        </a:rPr>
                        <a:t>Organiser</a:t>
                      </a:r>
                      <a:r>
                        <a:rPr lang="en-US" sz="2000" dirty="0">
                          <a:solidFill>
                            <a:schemeClr val="tx1"/>
                          </a:solidFill>
                          <a:effectLst/>
                          <a:latin typeface="Letter-join Basic 36" panose="02000505000000020003" pitchFamily="50" charset="0"/>
                        </a:rPr>
                        <a:t> to help you.</a:t>
                      </a:r>
                      <a:endParaRPr lang="en-GB" sz="3200" dirty="0">
                        <a:solidFill>
                          <a:schemeClr val="tx1"/>
                        </a:solidFill>
                        <a:effectLst/>
                        <a:latin typeface="Letter-join Basic 36" panose="02000505000000020003" pitchFamily="50"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4067802297"/>
                  </a:ext>
                </a:extLst>
              </a:tr>
            </a:tbl>
          </a:graphicData>
        </a:graphic>
      </p:graphicFrame>
      <p:pic>
        <p:nvPicPr>
          <p:cNvPr id="5" name="Picture 4">
            <a:extLst>
              <a:ext uri="{FF2B5EF4-FFF2-40B4-BE49-F238E27FC236}">
                <a16:creationId xmlns:a16="http://schemas.microsoft.com/office/drawing/2014/main" id="{099350D9-5F56-44FD-8EB9-34FE137B1B45}"/>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186470" y="3414409"/>
            <a:ext cx="5276593" cy="3078466"/>
          </a:xfrm>
          <a:prstGeom prst="rect">
            <a:avLst/>
          </a:prstGeom>
        </p:spPr>
      </p:pic>
      <p:sp>
        <p:nvSpPr>
          <p:cNvPr id="6" name="Rectangle 5">
            <a:extLst>
              <a:ext uri="{FF2B5EF4-FFF2-40B4-BE49-F238E27FC236}">
                <a16:creationId xmlns:a16="http://schemas.microsoft.com/office/drawing/2014/main" id="{CB804B90-B283-4FEF-8993-A120C054E7C9}"/>
              </a:ext>
            </a:extLst>
          </p:cNvPr>
          <p:cNvSpPr/>
          <p:nvPr/>
        </p:nvSpPr>
        <p:spPr>
          <a:xfrm>
            <a:off x="426152" y="3576245"/>
            <a:ext cx="2535676" cy="2754793"/>
          </a:xfrm>
          <a:prstGeom prst="rect">
            <a:avLst/>
          </a:prstGeom>
        </p:spPr>
        <p:txBody>
          <a:bodyPr wrap="square">
            <a:spAutoFit/>
          </a:bodyPr>
          <a:lstStyle/>
          <a:p>
            <a:pPr algn="ctr">
              <a:lnSpc>
                <a:spcPct val="107000"/>
              </a:lnSpc>
              <a:spcAft>
                <a:spcPts val="0"/>
              </a:spcAft>
            </a:pPr>
            <a:r>
              <a:rPr lang="en-GB" b="1" u="sng" dirty="0">
                <a:latin typeface="Letter-join Basic 36" panose="02000505000000020003" pitchFamily="50" charset="0"/>
                <a:ea typeface="Calibri" panose="020F0502020204030204" pitchFamily="34" charset="0"/>
                <a:cs typeface="Times New Roman" panose="02020603050405020304" pitchFamily="18" charset="0"/>
              </a:rPr>
              <a:t>Feelings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dirty="0">
                <a:latin typeface="Letter-join Basic 36" panose="02000505000000020003" pitchFamily="50" charset="0"/>
                <a:ea typeface="Calibri" panose="020F0502020204030204" pitchFamily="34" charset="0"/>
                <a:cs typeface="Times New Roman" panose="02020603050405020304" pitchFamily="18" charset="0"/>
              </a:rPr>
              <a:t>happy    delighted   upset    unhappy   miserable   confused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dirty="0">
                <a:latin typeface="Letter-join Basic 36" panose="02000505000000020003" pitchFamily="50" charset="0"/>
                <a:ea typeface="Calibri" panose="020F0502020204030204" pitchFamily="34" charset="0"/>
                <a:cs typeface="Times New Roman" panose="02020603050405020304" pitchFamily="18" charset="0"/>
              </a:rPr>
              <a:t>anxious     worried     terrified   lonely    curious    bewildered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dirty="0">
                <a:latin typeface="Letter-join Basic 36" panose="02000505000000020003" pitchFamily="50" charset="0"/>
                <a:ea typeface="Calibri" panose="020F0502020204030204" pitchFamily="34" charset="0"/>
                <a:cs typeface="Times New Roman" panose="02020603050405020304" pitchFamily="18" charset="0"/>
              </a:rPr>
              <a:t>frightened   elated    excited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A17D7602-B0DF-4C00-BDF4-E1E82864CF2B}"/>
              </a:ext>
            </a:extLst>
          </p:cNvPr>
          <p:cNvSpPr/>
          <p:nvPr/>
        </p:nvSpPr>
        <p:spPr>
          <a:xfrm>
            <a:off x="9153728" y="3681127"/>
            <a:ext cx="2412458" cy="2367251"/>
          </a:xfrm>
          <a:prstGeom prst="rect">
            <a:avLst/>
          </a:prstGeom>
        </p:spPr>
        <p:txBody>
          <a:bodyPr wrap="square">
            <a:spAutoFit/>
          </a:bodyPr>
          <a:lstStyle/>
          <a:p>
            <a:pPr algn="ctr">
              <a:lnSpc>
                <a:spcPct val="107000"/>
              </a:lnSpc>
              <a:spcAft>
                <a:spcPts val="800"/>
              </a:spcAft>
            </a:pPr>
            <a:r>
              <a:rPr lang="en-GB" b="1" u="sng" dirty="0">
                <a:latin typeface="Letter-join Basic 36" panose="02000505000000020003" pitchFamily="50" charset="0"/>
                <a:ea typeface="Calibri" panose="020F0502020204030204" pitchFamily="34" charset="0"/>
                <a:cs typeface="Times New Roman" panose="02020603050405020304" pitchFamily="18" charset="0"/>
              </a:rPr>
              <a:t>Vocabulary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a:latin typeface="Letter-join Basic 36" panose="02000505000000020003" pitchFamily="50" charset="0"/>
                <a:ea typeface="Calibri" panose="020F0502020204030204" pitchFamily="34" charset="0"/>
                <a:cs typeface="Times New Roman" panose="02020603050405020304" pitchFamily="18" charset="0"/>
              </a:rPr>
              <a:t>beach    bubble magical    adventure    girl     amazed    sky    sea    flew   mysterious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a:latin typeface="Letter-join Basic 36" panose="02000505000000020003" pitchFamily="50" charset="0"/>
                <a:ea typeface="Calibri" panose="020F0502020204030204" pitchFamily="34" charset="0"/>
                <a:cs typeface="Times New Roman" panose="02020603050405020304" pitchFamily="18" charset="0"/>
              </a:rPr>
              <a:t>fish  stars   planets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5087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E70D7-8674-41A2-9990-71D6243A66A0}"/>
              </a:ext>
            </a:extLst>
          </p:cNvPr>
          <p:cNvSpPr>
            <a:spLocks noGrp="1"/>
          </p:cNvSpPr>
          <p:nvPr>
            <p:ph type="title"/>
          </p:nvPr>
        </p:nvSpPr>
        <p:spPr>
          <a:xfrm>
            <a:off x="838200" y="0"/>
            <a:ext cx="10515600" cy="1325563"/>
          </a:xfrm>
        </p:spPr>
        <p:txBody>
          <a:bodyPr/>
          <a:lstStyle/>
          <a:p>
            <a:pPr algn="ctr"/>
            <a:r>
              <a:rPr lang="en-US" dirty="0">
                <a:latin typeface="Letter-join Basic 36" panose="02000505000000020003" pitchFamily="50" charset="0"/>
              </a:rPr>
              <a:t>Friday – Change the story…  </a:t>
            </a:r>
            <a:endParaRPr lang="en-GB" dirty="0"/>
          </a:p>
        </p:txBody>
      </p:sp>
      <p:sp>
        <p:nvSpPr>
          <p:cNvPr id="3" name="Content Placeholder 2">
            <a:extLst>
              <a:ext uri="{FF2B5EF4-FFF2-40B4-BE49-F238E27FC236}">
                <a16:creationId xmlns:a16="http://schemas.microsoft.com/office/drawing/2014/main" id="{D4546E6C-F13D-4598-BAB3-2005BE39C4FC}"/>
              </a:ext>
            </a:extLst>
          </p:cNvPr>
          <p:cNvSpPr>
            <a:spLocks noGrp="1"/>
          </p:cNvSpPr>
          <p:nvPr>
            <p:ph idx="1"/>
          </p:nvPr>
        </p:nvSpPr>
        <p:spPr>
          <a:xfrm>
            <a:off x="278859" y="1134961"/>
            <a:ext cx="11634281" cy="4351338"/>
          </a:xfrm>
        </p:spPr>
        <p:txBody>
          <a:bodyPr>
            <a:normAutofit/>
          </a:bodyPr>
          <a:lstStyle/>
          <a:p>
            <a:pPr marL="0" indent="0">
              <a:lnSpc>
                <a:spcPct val="150000"/>
              </a:lnSpc>
              <a:buNone/>
            </a:pPr>
            <a:r>
              <a:rPr lang="en-US" sz="2000" b="1" dirty="0">
                <a:latin typeface="Letter-join Basic 36" panose="02000505000000020003" pitchFamily="50" charset="0"/>
              </a:rPr>
              <a:t>Your last challenge of the week is to think about how you can change the story. What object could </a:t>
            </a:r>
            <a:r>
              <a:rPr lang="en-US" sz="2000" b="1" i="1" dirty="0">
                <a:latin typeface="Letter-join Basic 36" panose="02000505000000020003" pitchFamily="50" charset="0"/>
              </a:rPr>
              <a:t>you</a:t>
            </a:r>
            <a:r>
              <a:rPr lang="en-US" sz="2000" b="1" dirty="0">
                <a:latin typeface="Letter-join Basic 36" panose="02000505000000020003" pitchFamily="50" charset="0"/>
              </a:rPr>
              <a:t> find on the beach? (for example a shell)</a:t>
            </a:r>
          </a:p>
          <a:p>
            <a:pPr marL="0" indent="0">
              <a:lnSpc>
                <a:spcPct val="150000"/>
              </a:lnSpc>
              <a:buNone/>
            </a:pPr>
            <a:r>
              <a:rPr lang="en-US" sz="2000" b="1" dirty="0">
                <a:latin typeface="Letter-join Basic 36" panose="02000505000000020003" pitchFamily="50" charset="0"/>
              </a:rPr>
              <a:t>What might happen when you pick it up? Write this story in your Home Learning Book. Remember the story needs to have a beginning, a middle and an end. How many words can you use from the Bubble Knowledge </a:t>
            </a:r>
            <a:r>
              <a:rPr lang="en-US" sz="2000" b="1" dirty="0" err="1">
                <a:latin typeface="Letter-join Basic 36" panose="02000505000000020003" pitchFamily="50" charset="0"/>
              </a:rPr>
              <a:t>Organiser</a:t>
            </a:r>
            <a:r>
              <a:rPr lang="en-US" sz="2000" b="1" dirty="0">
                <a:latin typeface="Letter-join Basic 36" panose="02000505000000020003" pitchFamily="50" charset="0"/>
              </a:rPr>
              <a:t>? Can you add in your own exciting vocabulary?</a:t>
            </a:r>
            <a:endParaRPr lang="en-GB" sz="2000" b="1" dirty="0">
              <a:latin typeface="Letter-join Basic 36" panose="02000505000000020003" pitchFamily="50" charset="0"/>
            </a:endParaRPr>
          </a:p>
        </p:txBody>
      </p:sp>
      <p:pic>
        <p:nvPicPr>
          <p:cNvPr id="4" name="Picture 3">
            <a:extLst>
              <a:ext uri="{FF2B5EF4-FFF2-40B4-BE49-F238E27FC236}">
                <a16:creationId xmlns:a16="http://schemas.microsoft.com/office/drawing/2014/main" id="{62E7FE77-824E-450B-88BB-E7F6D0A6C41F}"/>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048705" y="4001127"/>
            <a:ext cx="3110851" cy="2289391"/>
          </a:xfrm>
          <a:prstGeom prst="rect">
            <a:avLst/>
          </a:prstGeom>
        </p:spPr>
      </p:pic>
    </p:spTree>
    <p:extLst>
      <p:ext uri="{BB962C8B-B14F-4D97-AF65-F5344CB8AC3E}">
        <p14:creationId xmlns:p14="http://schemas.microsoft.com/office/powerpoint/2010/main" val="1509120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4419</TotalTime>
  <Words>456</Words>
  <Application>Microsoft Office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MS Mincho</vt:lpstr>
      <vt:lpstr>Arial</vt:lpstr>
      <vt:lpstr>Calibri</vt:lpstr>
      <vt:lpstr>Calibri Light</vt:lpstr>
      <vt:lpstr>Letter-join Basic 36</vt:lpstr>
      <vt:lpstr>Times New Roman</vt:lpstr>
      <vt:lpstr>Office Theme</vt:lpstr>
      <vt:lpstr>PowerPoint Presentation</vt:lpstr>
      <vt:lpstr>Watch the short video Bubbles:</vt:lpstr>
      <vt:lpstr>PowerPoint Presentation</vt:lpstr>
      <vt:lpstr>Monday - Comprehension </vt:lpstr>
      <vt:lpstr>Monday - Comprehension </vt:lpstr>
      <vt:lpstr>Tuesday – Draw a Story Map</vt:lpstr>
      <vt:lpstr>Wednesday – Where would you go? </vt:lpstr>
      <vt:lpstr>Thursday – Where would you go? </vt:lpstr>
      <vt:lpstr>Friday – Change the story…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Mole</dc:creator>
  <cp:lastModifiedBy>Sarah Mole</cp:lastModifiedBy>
  <cp:revision>9</cp:revision>
  <dcterms:created xsi:type="dcterms:W3CDTF">2020-05-14T09:29:34Z</dcterms:created>
  <dcterms:modified xsi:type="dcterms:W3CDTF">2020-05-17T13:00:18Z</dcterms:modified>
</cp:coreProperties>
</file>