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256" r:id="rId6"/>
    <p:sldId id="385" r:id="rId7"/>
    <p:sldId id="386" r:id="rId8"/>
    <p:sldId id="387" r:id="rId9"/>
    <p:sldId id="360" r:id="rId10"/>
    <p:sldId id="368" r:id="rId11"/>
    <p:sldId id="388" r:id="rId12"/>
    <p:sldId id="389" r:id="rId13"/>
    <p:sldId id="382" r:id="rId14"/>
    <p:sldId id="383" r:id="rId15"/>
    <p:sldId id="384" r:id="rId16"/>
    <p:sldId id="393" r:id="rId17"/>
    <p:sldId id="355" r:id="rId18"/>
    <p:sldId id="376" r:id="rId19"/>
    <p:sldId id="390" r:id="rId20"/>
    <p:sldId id="391" r:id="rId21"/>
    <p:sldId id="392" r:id="rId22"/>
    <p:sldId id="380" r:id="rId23"/>
    <p:sldId id="3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4D24C-24AE-4858-95D0-8DDE64E213B0}" v="37" dt="2019-02-28T08:36:00.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7A289704-C609-4AFC-892E-DB6E6D965451}"/>
    <pc:docChg chg="undo modSld">
      <pc:chgData name="Victoria Worthington" userId="3602fdab-493b-4fe0-87da-353562330a36" providerId="ADAL" clId="{7A289704-C609-4AFC-892E-DB6E6D965451}" dt="2019-02-27T15:54:39.293" v="8" actId="688"/>
      <pc:docMkLst>
        <pc:docMk/>
      </pc:docMkLst>
      <pc:sldChg chg="modSp">
        <pc:chgData name="Victoria Worthington" userId="3602fdab-493b-4fe0-87da-353562330a36" providerId="ADAL" clId="{7A289704-C609-4AFC-892E-DB6E6D965451}" dt="2019-02-27T15:54:39.293" v="8" actId="688"/>
        <pc:sldMkLst>
          <pc:docMk/>
          <pc:sldMk cId="2482129345" sldId="374"/>
        </pc:sldMkLst>
        <pc:spChg chg="mod">
          <ac:chgData name="Victoria Worthington" userId="3602fdab-493b-4fe0-87da-353562330a36" providerId="ADAL" clId="{7A289704-C609-4AFC-892E-DB6E6D965451}" dt="2019-02-27T15:54:39.293" v="8" actId="688"/>
          <ac:spMkLst>
            <pc:docMk/>
            <pc:sldMk cId="2482129345" sldId="374"/>
            <ac:spMk id="11" creationId="{FF349525-EF23-442A-90BF-B3C727BF0CC1}"/>
          </ac:spMkLst>
        </pc:spChg>
        <pc:spChg chg="mod">
          <ac:chgData name="Victoria Worthington" userId="3602fdab-493b-4fe0-87da-353562330a36" providerId="ADAL" clId="{7A289704-C609-4AFC-892E-DB6E6D965451}" dt="2019-02-27T15:54:28.113" v="2" actId="1076"/>
          <ac:spMkLst>
            <pc:docMk/>
            <pc:sldMk cId="2482129345" sldId="374"/>
            <ac:spMk id="19" creationId="{5252A847-DE45-4FA3-A1F8-EEBEB845FF8E}"/>
          </ac:spMkLst>
        </pc:spChg>
      </pc:sldChg>
      <pc:sldChg chg="modSp">
        <pc:chgData name="Victoria Worthington" userId="3602fdab-493b-4fe0-87da-353562330a36" providerId="ADAL" clId="{7A289704-C609-4AFC-892E-DB6E6D965451}" dt="2019-02-27T15:52:06.301" v="0" actId="13926"/>
        <pc:sldMkLst>
          <pc:docMk/>
          <pc:sldMk cId="957729748" sldId="382"/>
        </pc:sldMkLst>
        <pc:spChg chg="mod">
          <ac:chgData name="Victoria Worthington" userId="3602fdab-493b-4fe0-87da-353562330a36" providerId="ADAL" clId="{7A289704-C609-4AFC-892E-DB6E6D965451}" dt="2019-02-27T15:52:06.301" v="0" actId="13926"/>
          <ac:spMkLst>
            <pc:docMk/>
            <pc:sldMk cId="957729748" sldId="382"/>
            <ac:spMk id="19" creationId="{5252A847-DE45-4FA3-A1F8-EEBEB845FF8E}"/>
          </ac:spMkLst>
        </pc:spChg>
      </pc:sldChg>
    </pc:docChg>
  </pc:docChgLst>
  <pc:docChgLst>
    <pc:chgData name="Jan Fitzpatrick" userId="d1b284ec-d1dd-4765-b823-b34899491c26" providerId="ADAL" clId="{1C84D24C-24AE-4858-95D0-8DDE64E213B0}"/>
    <pc:docChg chg="undo redo custSel addSld delSld modSld sldOrd">
      <pc:chgData name="Jan Fitzpatrick" userId="d1b284ec-d1dd-4765-b823-b34899491c26" providerId="ADAL" clId="{1C84D24C-24AE-4858-95D0-8DDE64E213B0}" dt="2019-02-28T08:36:06.595" v="309" actId="207"/>
      <pc:docMkLst>
        <pc:docMk/>
      </pc:docMkLst>
      <pc:sldChg chg="addSp del">
        <pc:chgData name="Jan Fitzpatrick" userId="d1b284ec-d1dd-4765-b823-b34899491c26" providerId="ADAL" clId="{1C84D24C-24AE-4858-95D0-8DDE64E213B0}" dt="2019-02-27T12:19:26.230" v="32" actId="2696"/>
        <pc:sldMkLst>
          <pc:docMk/>
          <pc:sldMk cId="2637481266" sldId="256"/>
        </pc:sldMkLst>
        <pc:spChg chg="add">
          <ac:chgData name="Jan Fitzpatrick" userId="d1b284ec-d1dd-4765-b823-b34899491c26" providerId="ADAL" clId="{1C84D24C-24AE-4858-95D0-8DDE64E213B0}" dt="2019-02-27T12:19:04.935" v="31"/>
          <ac:spMkLst>
            <pc:docMk/>
            <pc:sldMk cId="2637481266" sldId="256"/>
            <ac:spMk id="9" creationId="{842ECD94-76DC-4E7E-A5C5-00A2148B744B}"/>
          </ac:spMkLst>
        </pc:spChg>
        <pc:picChg chg="add">
          <ac:chgData name="Jan Fitzpatrick" userId="d1b284ec-d1dd-4765-b823-b34899491c26" providerId="ADAL" clId="{1C84D24C-24AE-4858-95D0-8DDE64E213B0}" dt="2019-02-27T12:18:04.778" v="30"/>
          <ac:picMkLst>
            <pc:docMk/>
            <pc:sldMk cId="2637481266" sldId="256"/>
            <ac:picMk id="6" creationId="{DCADE60D-22A2-40FF-B0F2-BAE2DE9E9C31}"/>
          </ac:picMkLst>
        </pc:picChg>
        <pc:picChg chg="add">
          <ac:chgData name="Jan Fitzpatrick" userId="d1b284ec-d1dd-4765-b823-b34899491c26" providerId="ADAL" clId="{1C84D24C-24AE-4858-95D0-8DDE64E213B0}" dt="2019-02-27T12:19:04.935" v="31"/>
          <ac:picMkLst>
            <pc:docMk/>
            <pc:sldMk cId="2637481266" sldId="256"/>
            <ac:picMk id="10" creationId="{4561AAA0-4638-4BA9-AF77-D30E0B898A6C}"/>
          </ac:picMkLst>
        </pc:picChg>
      </pc:sldChg>
      <pc:sldChg chg="addSp delSp modSp">
        <pc:chgData name="Jan Fitzpatrick" userId="d1b284ec-d1dd-4765-b823-b34899491c26" providerId="ADAL" clId="{1C84D24C-24AE-4858-95D0-8DDE64E213B0}" dt="2019-02-27T13:35:53.266" v="278" actId="478"/>
        <pc:sldMkLst>
          <pc:docMk/>
          <pc:sldMk cId="1071900124" sldId="355"/>
        </pc:sldMkLst>
        <pc:spChg chg="add del mod">
          <ac:chgData name="Jan Fitzpatrick" userId="d1b284ec-d1dd-4765-b823-b34899491c26" providerId="ADAL" clId="{1C84D24C-24AE-4858-95D0-8DDE64E213B0}" dt="2019-02-27T13:35:53.266" v="278" actId="478"/>
          <ac:spMkLst>
            <pc:docMk/>
            <pc:sldMk cId="1071900124" sldId="355"/>
            <ac:spMk id="9" creationId="{44A33BA4-C030-46BA-9E9B-45426E22282E}"/>
          </ac:spMkLst>
        </pc:spChg>
        <pc:spChg chg="add">
          <ac:chgData name="Jan Fitzpatrick" userId="d1b284ec-d1dd-4765-b823-b34899491c26" providerId="ADAL" clId="{1C84D24C-24AE-4858-95D0-8DDE64E213B0}" dt="2019-02-27T13:35:49.652" v="277"/>
          <ac:spMkLst>
            <pc:docMk/>
            <pc:sldMk cId="1071900124" sldId="355"/>
            <ac:spMk id="10" creationId="{01B0A6B2-FA2A-46AE-85EB-BDA98822CA60}"/>
          </ac:spMkLst>
        </pc:spChg>
      </pc:sldChg>
      <pc:sldChg chg="addSp delSp modSp">
        <pc:chgData name="Jan Fitzpatrick" userId="d1b284ec-d1dd-4765-b823-b34899491c26" providerId="ADAL" clId="{1C84D24C-24AE-4858-95D0-8DDE64E213B0}" dt="2019-02-27T13:36:12.249" v="282" actId="478"/>
        <pc:sldMkLst>
          <pc:docMk/>
          <pc:sldMk cId="36917022" sldId="360"/>
        </pc:sldMkLst>
        <pc:spChg chg="add del mod">
          <ac:chgData name="Jan Fitzpatrick" userId="d1b284ec-d1dd-4765-b823-b34899491c26" providerId="ADAL" clId="{1C84D24C-24AE-4858-95D0-8DDE64E213B0}" dt="2019-02-27T13:36:12.249" v="282" actId="478"/>
          <ac:spMkLst>
            <pc:docMk/>
            <pc:sldMk cId="36917022" sldId="360"/>
            <ac:spMk id="2" creationId="{2E0BCCD1-5E4F-42A8-A330-93FB7F52107B}"/>
          </ac:spMkLst>
        </pc:spChg>
        <pc:spChg chg="add">
          <ac:chgData name="Jan Fitzpatrick" userId="d1b284ec-d1dd-4765-b823-b34899491c26" providerId="ADAL" clId="{1C84D24C-24AE-4858-95D0-8DDE64E213B0}" dt="2019-02-27T13:36:08.533" v="281"/>
          <ac:spMkLst>
            <pc:docMk/>
            <pc:sldMk cId="36917022" sldId="360"/>
            <ac:spMk id="11" creationId="{92B2932B-91CF-4B49-95B2-FCBE0AB09758}"/>
          </ac:spMkLst>
        </pc:spChg>
      </pc:sldChg>
      <pc:sldChg chg="modSp">
        <pc:chgData name="Jan Fitzpatrick" userId="d1b284ec-d1dd-4765-b823-b34899491c26" providerId="ADAL" clId="{1C84D24C-24AE-4858-95D0-8DDE64E213B0}" dt="2019-02-27T11:59:26.647" v="6" actId="20577"/>
        <pc:sldMkLst>
          <pc:docMk/>
          <pc:sldMk cId="1669721746" sldId="365"/>
        </pc:sldMkLst>
        <pc:spChg chg="mod">
          <ac:chgData name="Jan Fitzpatrick" userId="d1b284ec-d1dd-4765-b823-b34899491c26" providerId="ADAL" clId="{1C84D24C-24AE-4858-95D0-8DDE64E213B0}" dt="2019-02-27T11:59:26.647" v="6" actId="20577"/>
          <ac:spMkLst>
            <pc:docMk/>
            <pc:sldMk cId="1669721746" sldId="365"/>
            <ac:spMk id="19" creationId="{5252A847-DE45-4FA3-A1F8-EEBEB845FF8E}"/>
          </ac:spMkLst>
        </pc:spChg>
      </pc:sldChg>
      <pc:sldChg chg="addSp delSp modSp">
        <pc:chgData name="Jan Fitzpatrick" userId="d1b284ec-d1dd-4765-b823-b34899491c26" providerId="ADAL" clId="{1C84D24C-24AE-4858-95D0-8DDE64E213B0}" dt="2019-02-27T12:20:38.707" v="40"/>
        <pc:sldMkLst>
          <pc:docMk/>
          <pc:sldMk cId="332354265" sldId="366"/>
        </pc:sldMkLst>
        <pc:spChg chg="add del">
          <ac:chgData name="Jan Fitzpatrick" userId="d1b284ec-d1dd-4765-b823-b34899491c26" providerId="ADAL" clId="{1C84D24C-24AE-4858-95D0-8DDE64E213B0}" dt="2019-02-27T12:20:09.485" v="36"/>
          <ac:spMkLst>
            <pc:docMk/>
            <pc:sldMk cId="332354265" sldId="366"/>
            <ac:spMk id="6" creationId="{8EABD708-1CAD-4F08-A136-664D4B0D2FA5}"/>
          </ac:spMkLst>
        </pc:spChg>
        <pc:spChg chg="add del">
          <ac:chgData name="Jan Fitzpatrick" userId="d1b284ec-d1dd-4765-b823-b34899491c26" providerId="ADAL" clId="{1C84D24C-24AE-4858-95D0-8DDE64E213B0}" dt="2019-02-27T12:20:19.003" v="39"/>
          <ac:spMkLst>
            <pc:docMk/>
            <pc:sldMk cId="332354265" sldId="366"/>
            <ac:spMk id="10" creationId="{0EC6FDBB-F5AD-442B-8724-1CDC737CCF75}"/>
          </ac:spMkLst>
        </pc:spChg>
        <pc:spChg chg="add">
          <ac:chgData name="Jan Fitzpatrick" userId="d1b284ec-d1dd-4765-b823-b34899491c26" providerId="ADAL" clId="{1C84D24C-24AE-4858-95D0-8DDE64E213B0}" dt="2019-02-27T12:20:38.707" v="40"/>
          <ac:spMkLst>
            <pc:docMk/>
            <pc:sldMk cId="332354265" sldId="366"/>
            <ac:spMk id="11" creationId="{D92C1BD5-E176-49C4-928D-3B4F2375FB6B}"/>
          </ac:spMkLst>
        </pc:spChg>
        <pc:spChg chg="del mod">
          <ac:chgData name="Jan Fitzpatrick" userId="d1b284ec-d1dd-4765-b823-b34899491c26" providerId="ADAL" clId="{1C84D24C-24AE-4858-95D0-8DDE64E213B0}" dt="2019-02-27T12:20:14.095" v="37"/>
          <ac:spMkLst>
            <pc:docMk/>
            <pc:sldMk cId="332354265" sldId="366"/>
            <ac:spMk id="19" creationId="{5252A847-DE45-4FA3-A1F8-EEBEB845FF8E}"/>
          </ac:spMkLst>
        </pc:spChg>
        <pc:picChg chg="add del">
          <ac:chgData name="Jan Fitzpatrick" userId="d1b284ec-d1dd-4765-b823-b34899491c26" providerId="ADAL" clId="{1C84D24C-24AE-4858-95D0-8DDE64E213B0}" dt="2019-02-27T12:20:09.485" v="36"/>
          <ac:picMkLst>
            <pc:docMk/>
            <pc:sldMk cId="332354265" sldId="366"/>
            <ac:picMk id="9" creationId="{8D86BCBD-2E0A-427D-88CE-4F561336BBF1}"/>
          </ac:picMkLst>
        </pc:picChg>
        <pc:picChg chg="add">
          <ac:chgData name="Jan Fitzpatrick" userId="d1b284ec-d1dd-4765-b823-b34899491c26" providerId="ADAL" clId="{1C84D24C-24AE-4858-95D0-8DDE64E213B0}" dt="2019-02-27T12:20:38.707" v="40"/>
          <ac:picMkLst>
            <pc:docMk/>
            <pc:sldMk cId="332354265" sldId="366"/>
            <ac:picMk id="12" creationId="{62EBEABC-EACE-4BB9-88A7-D36A65AC8B2C}"/>
          </ac:picMkLst>
        </pc:picChg>
      </pc:sldChg>
      <pc:sldChg chg="modSp">
        <pc:chgData name="Jan Fitzpatrick" userId="d1b284ec-d1dd-4765-b823-b34899491c26" providerId="ADAL" clId="{1C84D24C-24AE-4858-95D0-8DDE64E213B0}" dt="2019-02-27T11:59:35.921" v="13" actId="20577"/>
        <pc:sldMkLst>
          <pc:docMk/>
          <pc:sldMk cId="609247833" sldId="367"/>
        </pc:sldMkLst>
        <pc:spChg chg="mod">
          <ac:chgData name="Jan Fitzpatrick" userId="d1b284ec-d1dd-4765-b823-b34899491c26" providerId="ADAL" clId="{1C84D24C-24AE-4858-95D0-8DDE64E213B0}" dt="2019-02-27T11:59:35.921" v="13" actId="20577"/>
          <ac:spMkLst>
            <pc:docMk/>
            <pc:sldMk cId="609247833" sldId="367"/>
            <ac:spMk id="19" creationId="{5252A847-DE45-4FA3-A1F8-EEBEB845FF8E}"/>
          </ac:spMkLst>
        </pc:spChg>
      </pc:sldChg>
      <pc:sldChg chg="addSp delSp modSp">
        <pc:chgData name="Jan Fitzpatrick" userId="d1b284ec-d1dd-4765-b823-b34899491c26" providerId="ADAL" clId="{1C84D24C-24AE-4858-95D0-8DDE64E213B0}" dt="2019-02-27T13:38:45.209" v="288" actId="20577"/>
        <pc:sldMkLst>
          <pc:docMk/>
          <pc:sldMk cId="249844944" sldId="368"/>
        </pc:sldMkLst>
        <pc:spChg chg="add del mod">
          <ac:chgData name="Jan Fitzpatrick" userId="d1b284ec-d1dd-4765-b823-b34899491c26" providerId="ADAL" clId="{1C84D24C-24AE-4858-95D0-8DDE64E213B0}" dt="2019-02-27T13:36:05.343" v="280" actId="478"/>
          <ac:spMkLst>
            <pc:docMk/>
            <pc:sldMk cId="249844944" sldId="368"/>
            <ac:spMk id="11" creationId="{F3FF2DA8-278A-486D-85C5-C3E7BADE1ECA}"/>
          </ac:spMkLst>
        </pc:spChg>
        <pc:spChg chg="add">
          <ac:chgData name="Jan Fitzpatrick" userId="d1b284ec-d1dd-4765-b823-b34899491c26" providerId="ADAL" clId="{1C84D24C-24AE-4858-95D0-8DDE64E213B0}" dt="2019-02-27T13:36:02.016" v="279"/>
          <ac:spMkLst>
            <pc:docMk/>
            <pc:sldMk cId="249844944" sldId="368"/>
            <ac:spMk id="12" creationId="{F6CCB8E5-1C41-4368-8A04-CD5965335C98}"/>
          </ac:spMkLst>
        </pc:spChg>
        <pc:spChg chg="mod">
          <ac:chgData name="Jan Fitzpatrick" userId="d1b284ec-d1dd-4765-b823-b34899491c26" providerId="ADAL" clId="{1C84D24C-24AE-4858-95D0-8DDE64E213B0}" dt="2019-02-27T13:38:45.209" v="288" actId="20577"/>
          <ac:spMkLst>
            <pc:docMk/>
            <pc:sldMk cId="249844944" sldId="368"/>
            <ac:spMk id="19" creationId="{5252A847-DE45-4FA3-A1F8-EEBEB845FF8E}"/>
          </ac:spMkLst>
        </pc:spChg>
      </pc:sldChg>
      <pc:sldChg chg="del">
        <pc:chgData name="Jan Fitzpatrick" userId="d1b284ec-d1dd-4765-b823-b34899491c26" providerId="ADAL" clId="{1C84D24C-24AE-4858-95D0-8DDE64E213B0}" dt="2019-02-27T12:43:49.118" v="153" actId="2696"/>
        <pc:sldMkLst>
          <pc:docMk/>
          <pc:sldMk cId="241485811" sldId="369"/>
        </pc:sldMkLst>
      </pc:sldChg>
      <pc:sldChg chg="modSp">
        <pc:chgData name="Jan Fitzpatrick" userId="d1b284ec-d1dd-4765-b823-b34899491c26" providerId="ADAL" clId="{1C84D24C-24AE-4858-95D0-8DDE64E213B0}" dt="2019-02-27T12:43:42.352" v="152" actId="207"/>
        <pc:sldMkLst>
          <pc:docMk/>
          <pc:sldMk cId="2291597730" sldId="370"/>
        </pc:sldMkLst>
        <pc:spChg chg="mod">
          <ac:chgData name="Jan Fitzpatrick" userId="d1b284ec-d1dd-4765-b823-b34899491c26" providerId="ADAL" clId="{1C84D24C-24AE-4858-95D0-8DDE64E213B0}" dt="2019-02-27T12:42:13.672" v="76" actId="1582"/>
          <ac:spMkLst>
            <pc:docMk/>
            <pc:sldMk cId="2291597730" sldId="370"/>
            <ac:spMk id="12" creationId="{45862DCF-9923-46CF-BC5A-6F0C2AC9D9CB}"/>
          </ac:spMkLst>
        </pc:spChg>
        <pc:spChg chg="mod">
          <ac:chgData name="Jan Fitzpatrick" userId="d1b284ec-d1dd-4765-b823-b34899491c26" providerId="ADAL" clId="{1C84D24C-24AE-4858-95D0-8DDE64E213B0}" dt="2019-02-27T12:43:42.352" v="152" actId="207"/>
          <ac:spMkLst>
            <pc:docMk/>
            <pc:sldMk cId="2291597730" sldId="370"/>
            <ac:spMk id="19" creationId="{5252A847-DE45-4FA3-A1F8-EEBEB845FF8E}"/>
          </ac:spMkLst>
        </pc:spChg>
      </pc:sldChg>
      <pc:sldChg chg="modSp">
        <pc:chgData name="Jan Fitzpatrick" userId="d1b284ec-d1dd-4765-b823-b34899491c26" providerId="ADAL" clId="{1C84D24C-24AE-4858-95D0-8DDE64E213B0}" dt="2019-02-27T12:42:05.041" v="75" actId="1582"/>
        <pc:sldMkLst>
          <pc:docMk/>
          <pc:sldMk cId="2268305414" sldId="371"/>
        </pc:sldMkLst>
        <pc:spChg chg="mod">
          <ac:chgData name="Jan Fitzpatrick" userId="d1b284ec-d1dd-4765-b823-b34899491c26" providerId="ADAL" clId="{1C84D24C-24AE-4858-95D0-8DDE64E213B0}" dt="2019-02-27T12:42:05.041" v="75" actId="1582"/>
          <ac:spMkLst>
            <pc:docMk/>
            <pc:sldMk cId="2268305414" sldId="371"/>
            <ac:spMk id="12" creationId="{45862DCF-9923-46CF-BC5A-6F0C2AC9D9CB}"/>
          </ac:spMkLst>
        </pc:spChg>
      </pc:sldChg>
      <pc:sldChg chg="addSp delSp modSp">
        <pc:chgData name="Jan Fitzpatrick" userId="d1b284ec-d1dd-4765-b823-b34899491c26" providerId="ADAL" clId="{1C84D24C-24AE-4858-95D0-8DDE64E213B0}" dt="2019-02-27T13:27:43.565" v="186"/>
        <pc:sldMkLst>
          <pc:docMk/>
          <pc:sldMk cId="2482129345" sldId="374"/>
        </pc:sldMkLst>
        <pc:spChg chg="add del">
          <ac:chgData name="Jan Fitzpatrick" userId="d1b284ec-d1dd-4765-b823-b34899491c26" providerId="ADAL" clId="{1C84D24C-24AE-4858-95D0-8DDE64E213B0}" dt="2019-02-27T13:27:31.607" v="185"/>
          <ac:spMkLst>
            <pc:docMk/>
            <pc:sldMk cId="2482129345" sldId="374"/>
            <ac:spMk id="10" creationId="{456D5DD2-F2A9-4F5A-8BFE-5AE3329BC36C}"/>
          </ac:spMkLst>
        </pc:spChg>
        <pc:spChg chg="add">
          <ac:chgData name="Jan Fitzpatrick" userId="d1b284ec-d1dd-4765-b823-b34899491c26" providerId="ADAL" clId="{1C84D24C-24AE-4858-95D0-8DDE64E213B0}" dt="2019-02-27T13:27:43.565" v="186"/>
          <ac:spMkLst>
            <pc:docMk/>
            <pc:sldMk cId="2482129345" sldId="374"/>
            <ac:spMk id="11" creationId="{FF349525-EF23-442A-90BF-B3C727BF0CC1}"/>
          </ac:spMkLst>
        </pc:spChg>
        <pc:spChg chg="del mod">
          <ac:chgData name="Jan Fitzpatrick" userId="d1b284ec-d1dd-4765-b823-b34899491c26" providerId="ADAL" clId="{1C84D24C-24AE-4858-95D0-8DDE64E213B0}" dt="2019-02-27T13:27:26.572" v="183" actId="478"/>
          <ac:spMkLst>
            <pc:docMk/>
            <pc:sldMk cId="2482129345" sldId="374"/>
            <ac:spMk id="32" creationId="{CA54A044-27BF-4628-B9B7-16FA0746B3CB}"/>
          </ac:spMkLst>
        </pc:spChg>
      </pc:sldChg>
      <pc:sldChg chg="addSp delSp modSp">
        <pc:chgData name="Jan Fitzpatrick" userId="d1b284ec-d1dd-4765-b823-b34899491c26" providerId="ADAL" clId="{1C84D24C-24AE-4858-95D0-8DDE64E213B0}" dt="2019-02-27T13:35:37.522" v="276" actId="6549"/>
        <pc:sldMkLst>
          <pc:docMk/>
          <pc:sldMk cId="2823959502" sldId="376"/>
        </pc:sldMkLst>
        <pc:spChg chg="add del">
          <ac:chgData name="Jan Fitzpatrick" userId="d1b284ec-d1dd-4765-b823-b34899491c26" providerId="ADAL" clId="{1C84D24C-24AE-4858-95D0-8DDE64E213B0}" dt="2019-02-27T13:35:35.360" v="275" actId="478"/>
          <ac:spMkLst>
            <pc:docMk/>
            <pc:sldMk cId="2823959502" sldId="376"/>
            <ac:spMk id="9" creationId="{28941061-E862-4CD1-8A12-98BD5A39DFB2}"/>
          </ac:spMkLst>
        </pc:spChg>
        <pc:spChg chg="add">
          <ac:chgData name="Jan Fitzpatrick" userId="d1b284ec-d1dd-4765-b823-b34899491c26" providerId="ADAL" clId="{1C84D24C-24AE-4858-95D0-8DDE64E213B0}" dt="2019-02-27T13:35:30.965" v="274"/>
          <ac:spMkLst>
            <pc:docMk/>
            <pc:sldMk cId="2823959502" sldId="376"/>
            <ac:spMk id="10" creationId="{C0CC460B-48F1-4E3B-89CC-E3F2283192DB}"/>
          </ac:spMkLst>
        </pc:spChg>
        <pc:spChg chg="mod">
          <ac:chgData name="Jan Fitzpatrick" userId="d1b284ec-d1dd-4765-b823-b34899491c26" providerId="ADAL" clId="{1C84D24C-24AE-4858-95D0-8DDE64E213B0}" dt="2019-02-27T13:35:37.522" v="276" actId="6549"/>
          <ac:spMkLst>
            <pc:docMk/>
            <pc:sldMk cId="2823959502" sldId="376"/>
            <ac:spMk id="19" creationId="{5252A847-DE45-4FA3-A1F8-EEBEB845FF8E}"/>
          </ac:spMkLst>
        </pc:spChg>
      </pc:sldChg>
      <pc:sldChg chg="addSp modSp">
        <pc:chgData name="Jan Fitzpatrick" userId="d1b284ec-d1dd-4765-b823-b34899491c26" providerId="ADAL" clId="{1C84D24C-24AE-4858-95D0-8DDE64E213B0}" dt="2019-02-27T13:34:55.060" v="267" actId="1036"/>
        <pc:sldMkLst>
          <pc:docMk/>
          <pc:sldMk cId="766752264" sldId="377"/>
        </pc:sldMkLst>
        <pc:spChg chg="add mod">
          <ac:chgData name="Jan Fitzpatrick" userId="d1b284ec-d1dd-4765-b823-b34899491c26" providerId="ADAL" clId="{1C84D24C-24AE-4858-95D0-8DDE64E213B0}" dt="2019-02-27T13:34:55.060" v="267" actId="1036"/>
          <ac:spMkLst>
            <pc:docMk/>
            <pc:sldMk cId="766752264" sldId="377"/>
            <ac:spMk id="11" creationId="{9C2961A3-9997-4AF8-80D0-0D03709F1B20}"/>
          </ac:spMkLst>
        </pc:spChg>
        <pc:spChg chg="mod">
          <ac:chgData name="Jan Fitzpatrick" userId="d1b284ec-d1dd-4765-b823-b34899491c26" providerId="ADAL" clId="{1C84D24C-24AE-4858-95D0-8DDE64E213B0}" dt="2019-02-27T13:29:11.531" v="190" actId="1582"/>
          <ac:spMkLst>
            <pc:docMk/>
            <pc:sldMk cId="766752264" sldId="377"/>
            <ac:spMk id="12" creationId="{45862DCF-9923-46CF-BC5A-6F0C2AC9D9CB}"/>
          </ac:spMkLst>
        </pc:spChg>
      </pc:sldChg>
      <pc:sldChg chg="addSp delSp modSp">
        <pc:chgData name="Jan Fitzpatrick" userId="d1b284ec-d1dd-4765-b823-b34899491c26" providerId="ADAL" clId="{1C84D24C-24AE-4858-95D0-8DDE64E213B0}" dt="2019-02-27T13:35:16.880" v="271" actId="478"/>
        <pc:sldMkLst>
          <pc:docMk/>
          <pc:sldMk cId="3119766393" sldId="378"/>
        </pc:sldMkLst>
        <pc:spChg chg="add del">
          <ac:chgData name="Jan Fitzpatrick" userId="d1b284ec-d1dd-4765-b823-b34899491c26" providerId="ADAL" clId="{1C84D24C-24AE-4858-95D0-8DDE64E213B0}" dt="2019-02-27T13:35:16.880" v="271" actId="478"/>
          <ac:spMkLst>
            <pc:docMk/>
            <pc:sldMk cId="3119766393" sldId="378"/>
            <ac:spMk id="11" creationId="{BD4F50A8-ACEF-46D4-8326-BAF25512F20F}"/>
          </ac:spMkLst>
        </pc:spChg>
        <pc:spChg chg="mod">
          <ac:chgData name="Jan Fitzpatrick" userId="d1b284ec-d1dd-4765-b823-b34899491c26" providerId="ADAL" clId="{1C84D24C-24AE-4858-95D0-8DDE64E213B0}" dt="2019-02-27T13:31:20.762" v="192" actId="1582"/>
          <ac:spMkLst>
            <pc:docMk/>
            <pc:sldMk cId="3119766393" sldId="378"/>
            <ac:spMk id="12" creationId="{45862DCF-9923-46CF-BC5A-6F0C2AC9D9CB}"/>
          </ac:spMkLst>
        </pc:spChg>
        <pc:spChg chg="add">
          <ac:chgData name="Jan Fitzpatrick" userId="d1b284ec-d1dd-4765-b823-b34899491c26" providerId="ADAL" clId="{1C84D24C-24AE-4858-95D0-8DDE64E213B0}" dt="2019-02-27T13:35:13.112" v="270"/>
          <ac:spMkLst>
            <pc:docMk/>
            <pc:sldMk cId="3119766393" sldId="378"/>
            <ac:spMk id="13" creationId="{D8ABF309-78BE-4C18-944A-283FF4913D6F}"/>
          </ac:spMkLst>
        </pc:spChg>
      </pc:sldChg>
      <pc:sldChg chg="addSp delSp modSp">
        <pc:chgData name="Jan Fitzpatrick" userId="d1b284ec-d1dd-4765-b823-b34899491c26" providerId="ADAL" clId="{1C84D24C-24AE-4858-95D0-8DDE64E213B0}" dt="2019-02-27T13:35:10" v="269"/>
        <pc:sldMkLst>
          <pc:docMk/>
          <pc:sldMk cId="3111116918" sldId="379"/>
        </pc:sldMkLst>
        <pc:spChg chg="add del">
          <ac:chgData name="Jan Fitzpatrick" userId="d1b284ec-d1dd-4765-b823-b34899491c26" providerId="ADAL" clId="{1C84D24C-24AE-4858-95D0-8DDE64E213B0}" dt="2019-02-27T13:35:01.709" v="268" actId="478"/>
          <ac:spMkLst>
            <pc:docMk/>
            <pc:sldMk cId="3111116918" sldId="379"/>
            <ac:spMk id="11" creationId="{1E165871-F2E3-48C9-B7C7-5249FF789BFA}"/>
          </ac:spMkLst>
        </pc:spChg>
        <pc:spChg chg="mod">
          <ac:chgData name="Jan Fitzpatrick" userId="d1b284ec-d1dd-4765-b823-b34899491c26" providerId="ADAL" clId="{1C84D24C-24AE-4858-95D0-8DDE64E213B0}" dt="2019-02-27T13:29:19.700" v="191" actId="1582"/>
          <ac:spMkLst>
            <pc:docMk/>
            <pc:sldMk cId="3111116918" sldId="379"/>
            <ac:spMk id="12" creationId="{45862DCF-9923-46CF-BC5A-6F0C2AC9D9CB}"/>
          </ac:spMkLst>
        </pc:spChg>
        <pc:spChg chg="add">
          <ac:chgData name="Jan Fitzpatrick" userId="d1b284ec-d1dd-4765-b823-b34899491c26" providerId="ADAL" clId="{1C84D24C-24AE-4858-95D0-8DDE64E213B0}" dt="2019-02-27T13:35:10" v="269"/>
          <ac:spMkLst>
            <pc:docMk/>
            <pc:sldMk cId="3111116918" sldId="379"/>
            <ac:spMk id="13" creationId="{2BC8B60F-154E-4522-B81C-FAC1243886F7}"/>
          </ac:spMkLst>
        </pc:spChg>
      </pc:sldChg>
      <pc:sldChg chg="addSp delSp modSp">
        <pc:chgData name="Jan Fitzpatrick" userId="d1b284ec-d1dd-4765-b823-b34899491c26" providerId="ADAL" clId="{1C84D24C-24AE-4858-95D0-8DDE64E213B0}" dt="2019-02-27T13:35:21.296" v="272"/>
        <pc:sldMkLst>
          <pc:docMk/>
          <pc:sldMk cId="2832462469" sldId="380"/>
        </pc:sldMkLst>
        <pc:spChg chg="add mod">
          <ac:chgData name="Jan Fitzpatrick" userId="d1b284ec-d1dd-4765-b823-b34899491c26" providerId="ADAL" clId="{1C84D24C-24AE-4858-95D0-8DDE64E213B0}" dt="2019-02-27T12:40:05.238" v="60" actId="1076"/>
          <ac:spMkLst>
            <pc:docMk/>
            <pc:sldMk cId="2832462469" sldId="380"/>
            <ac:spMk id="2" creationId="{FAE4E2E4-3D4B-4B92-8126-777F5BBC0487}"/>
          </ac:spMkLst>
        </pc:spChg>
        <pc:spChg chg="add">
          <ac:chgData name="Jan Fitzpatrick" userId="d1b284ec-d1dd-4765-b823-b34899491c26" providerId="ADAL" clId="{1C84D24C-24AE-4858-95D0-8DDE64E213B0}" dt="2019-02-27T13:35:21.296" v="272"/>
          <ac:spMkLst>
            <pc:docMk/>
            <pc:sldMk cId="2832462469" sldId="380"/>
            <ac:spMk id="12" creationId="{AA9C1DAE-C4B0-47D9-A661-4D0E26188C72}"/>
          </ac:spMkLst>
        </pc:spChg>
        <pc:spChg chg="mod">
          <ac:chgData name="Jan Fitzpatrick" userId="d1b284ec-d1dd-4765-b823-b34899491c26" providerId="ADAL" clId="{1C84D24C-24AE-4858-95D0-8DDE64E213B0}" dt="2019-02-27T13:34:33.428" v="225" actId="6549"/>
          <ac:spMkLst>
            <pc:docMk/>
            <pc:sldMk cId="2832462469" sldId="380"/>
            <ac:spMk id="19" creationId="{5252A847-DE45-4FA3-A1F8-EEBEB845FF8E}"/>
          </ac:spMkLst>
        </pc:spChg>
        <pc:spChg chg="del mod">
          <ac:chgData name="Jan Fitzpatrick" userId="d1b284ec-d1dd-4765-b823-b34899491c26" providerId="ADAL" clId="{1C84D24C-24AE-4858-95D0-8DDE64E213B0}" dt="2019-02-27T12:39:59.155" v="59" actId="478"/>
          <ac:spMkLst>
            <pc:docMk/>
            <pc:sldMk cId="2832462469" sldId="380"/>
            <ac:spMk id="20" creationId="{013AFFC5-9004-41B4-AECC-198359B1D037}"/>
          </ac:spMkLst>
        </pc:spChg>
      </pc:sldChg>
      <pc:sldChg chg="addSp delSp modSp">
        <pc:chgData name="Jan Fitzpatrick" userId="d1b284ec-d1dd-4765-b823-b34899491c26" providerId="ADAL" clId="{1C84D24C-24AE-4858-95D0-8DDE64E213B0}" dt="2019-02-27T13:35:24.927" v="273"/>
        <pc:sldMkLst>
          <pc:docMk/>
          <pc:sldMk cId="3113854855" sldId="381"/>
        </pc:sldMkLst>
        <pc:spChg chg="add del">
          <ac:chgData name="Jan Fitzpatrick" userId="d1b284ec-d1dd-4765-b823-b34899491c26" providerId="ADAL" clId="{1C84D24C-24AE-4858-95D0-8DDE64E213B0}" dt="2019-02-27T12:40:39.601" v="63"/>
          <ac:spMkLst>
            <pc:docMk/>
            <pc:sldMk cId="3113854855" sldId="381"/>
            <ac:spMk id="10" creationId="{FB884CAE-F04E-43F7-84AF-BAAD918E735D}"/>
          </ac:spMkLst>
        </pc:spChg>
        <pc:spChg chg="add mod">
          <ac:chgData name="Jan Fitzpatrick" userId="d1b284ec-d1dd-4765-b823-b34899491c26" providerId="ADAL" clId="{1C84D24C-24AE-4858-95D0-8DDE64E213B0}" dt="2019-02-27T12:41:01.637" v="72" actId="207"/>
          <ac:spMkLst>
            <pc:docMk/>
            <pc:sldMk cId="3113854855" sldId="381"/>
            <ac:spMk id="13" creationId="{9E5E16D0-9C18-469D-9686-735DAB345F9A}"/>
          </ac:spMkLst>
        </pc:spChg>
        <pc:spChg chg="add">
          <ac:chgData name="Jan Fitzpatrick" userId="d1b284ec-d1dd-4765-b823-b34899491c26" providerId="ADAL" clId="{1C84D24C-24AE-4858-95D0-8DDE64E213B0}" dt="2019-02-27T13:35:24.927" v="273"/>
          <ac:spMkLst>
            <pc:docMk/>
            <pc:sldMk cId="3113854855" sldId="381"/>
            <ac:spMk id="14" creationId="{6D02AA2A-F352-4BD8-A9C3-C3D7E832FC47}"/>
          </ac:spMkLst>
        </pc:spChg>
        <pc:spChg chg="mod">
          <ac:chgData name="Jan Fitzpatrick" userId="d1b284ec-d1dd-4765-b823-b34899491c26" providerId="ADAL" clId="{1C84D24C-24AE-4858-95D0-8DDE64E213B0}" dt="2019-02-27T13:34:38.742" v="226" actId="6549"/>
          <ac:spMkLst>
            <pc:docMk/>
            <pc:sldMk cId="3113854855" sldId="381"/>
            <ac:spMk id="19" creationId="{5252A847-DE45-4FA3-A1F8-EEBEB845FF8E}"/>
          </ac:spMkLst>
        </pc:spChg>
        <pc:spChg chg="del">
          <ac:chgData name="Jan Fitzpatrick" userId="d1b284ec-d1dd-4765-b823-b34899491c26" providerId="ADAL" clId="{1C84D24C-24AE-4858-95D0-8DDE64E213B0}" dt="2019-02-27T12:40:27.202" v="61" actId="478"/>
          <ac:spMkLst>
            <pc:docMk/>
            <pc:sldMk cId="3113854855" sldId="381"/>
            <ac:spMk id="20" creationId="{013AFFC5-9004-41B4-AECC-198359B1D037}"/>
          </ac:spMkLst>
        </pc:spChg>
        <pc:picChg chg="add del">
          <ac:chgData name="Jan Fitzpatrick" userId="d1b284ec-d1dd-4765-b823-b34899491c26" providerId="ADAL" clId="{1C84D24C-24AE-4858-95D0-8DDE64E213B0}" dt="2019-02-27T12:40:39.601" v="63"/>
          <ac:picMkLst>
            <pc:docMk/>
            <pc:sldMk cId="3113854855" sldId="381"/>
            <ac:picMk id="12" creationId="{9FDC3E1B-BB1D-427D-83EC-8AF2ADBDFDB3}"/>
          </ac:picMkLst>
        </pc:picChg>
      </pc:sldChg>
      <pc:sldChg chg="delSp modSp">
        <pc:chgData name="Jan Fitzpatrick" userId="d1b284ec-d1dd-4765-b823-b34899491c26" providerId="ADAL" clId="{1C84D24C-24AE-4858-95D0-8DDE64E213B0}" dt="2019-02-28T08:34:45.123" v="303" actId="13926"/>
        <pc:sldMkLst>
          <pc:docMk/>
          <pc:sldMk cId="957729748" sldId="382"/>
        </pc:sldMkLst>
        <pc:spChg chg="mod">
          <ac:chgData name="Jan Fitzpatrick" userId="d1b284ec-d1dd-4765-b823-b34899491c26" providerId="ADAL" clId="{1C84D24C-24AE-4858-95D0-8DDE64E213B0}" dt="2019-02-28T08:34:45.123" v="303" actId="13926"/>
          <ac:spMkLst>
            <pc:docMk/>
            <pc:sldMk cId="957729748" sldId="382"/>
            <ac:spMk id="19" creationId="{5252A847-DE45-4FA3-A1F8-EEBEB845FF8E}"/>
          </ac:spMkLst>
        </pc:spChg>
        <pc:spChg chg="del">
          <ac:chgData name="Jan Fitzpatrick" userId="d1b284ec-d1dd-4765-b823-b34899491c26" providerId="ADAL" clId="{1C84D24C-24AE-4858-95D0-8DDE64E213B0}" dt="2019-02-28T08:34:29.474" v="299" actId="478"/>
          <ac:spMkLst>
            <pc:docMk/>
            <pc:sldMk cId="957729748" sldId="382"/>
            <ac:spMk id="24" creationId="{699CBF55-FB66-40BD-8A39-8AADA7C44AC8}"/>
          </ac:spMkLst>
        </pc:spChg>
        <pc:spChg chg="del">
          <ac:chgData name="Jan Fitzpatrick" userId="d1b284ec-d1dd-4765-b823-b34899491c26" providerId="ADAL" clId="{1C84D24C-24AE-4858-95D0-8DDE64E213B0}" dt="2019-02-28T08:34:30.542" v="300" actId="478"/>
          <ac:spMkLst>
            <pc:docMk/>
            <pc:sldMk cId="957729748" sldId="382"/>
            <ac:spMk id="31" creationId="{EEDD055E-3DDC-49B8-8176-F728E3E2E023}"/>
          </ac:spMkLst>
        </pc:spChg>
        <pc:graphicFrameChg chg="modGraphic">
          <ac:chgData name="Jan Fitzpatrick" userId="d1b284ec-d1dd-4765-b823-b34899491c26" providerId="ADAL" clId="{1C84D24C-24AE-4858-95D0-8DDE64E213B0}" dt="2019-02-28T08:34:35.812" v="301" actId="207"/>
          <ac:graphicFrameMkLst>
            <pc:docMk/>
            <pc:sldMk cId="957729748" sldId="382"/>
            <ac:graphicFrameMk id="2" creationId="{3D243CED-2BBB-45A5-82CF-D8A11868C1B3}"/>
          </ac:graphicFrameMkLst>
        </pc:graphicFrameChg>
      </pc:sldChg>
      <pc:sldChg chg="delSp modSp">
        <pc:chgData name="Jan Fitzpatrick" userId="d1b284ec-d1dd-4765-b823-b34899491c26" providerId="ADAL" clId="{1C84D24C-24AE-4858-95D0-8DDE64E213B0}" dt="2019-02-28T08:36:06.595" v="309" actId="207"/>
        <pc:sldMkLst>
          <pc:docMk/>
          <pc:sldMk cId="413053070" sldId="383"/>
        </pc:sldMkLst>
        <pc:spChg chg="mod">
          <ac:chgData name="Jan Fitzpatrick" userId="d1b284ec-d1dd-4765-b823-b34899491c26" providerId="ADAL" clId="{1C84D24C-24AE-4858-95D0-8DDE64E213B0}" dt="2019-02-27T12:50:02.014" v="175" actId="20577"/>
          <ac:spMkLst>
            <pc:docMk/>
            <pc:sldMk cId="413053070" sldId="383"/>
            <ac:spMk id="19" creationId="{5252A847-DE45-4FA3-A1F8-EEBEB845FF8E}"/>
          </ac:spMkLst>
        </pc:spChg>
        <pc:spChg chg="del">
          <ac:chgData name="Jan Fitzpatrick" userId="d1b284ec-d1dd-4765-b823-b34899491c26" providerId="ADAL" clId="{1C84D24C-24AE-4858-95D0-8DDE64E213B0}" dt="2019-02-28T08:34:22.508" v="295" actId="478"/>
          <ac:spMkLst>
            <pc:docMk/>
            <pc:sldMk cId="413053070" sldId="383"/>
            <ac:spMk id="22" creationId="{2ED5D6D0-4908-46BB-9E00-4EBC02B567A8}"/>
          </ac:spMkLst>
        </pc:spChg>
        <pc:spChg chg="del">
          <ac:chgData name="Jan Fitzpatrick" userId="d1b284ec-d1dd-4765-b823-b34899491c26" providerId="ADAL" clId="{1C84D24C-24AE-4858-95D0-8DDE64E213B0}" dt="2019-02-28T08:34:24.811" v="298" actId="478"/>
          <ac:spMkLst>
            <pc:docMk/>
            <pc:sldMk cId="413053070" sldId="383"/>
            <ac:spMk id="26" creationId="{23AF5A63-1283-464A-871C-D43BF64897A8}"/>
          </ac:spMkLst>
        </pc:spChg>
        <pc:spChg chg="del mod">
          <ac:chgData name="Jan Fitzpatrick" userId="d1b284ec-d1dd-4765-b823-b34899491c26" providerId="ADAL" clId="{1C84D24C-24AE-4858-95D0-8DDE64E213B0}" dt="2019-02-28T08:34:23.926" v="297" actId="478"/>
          <ac:spMkLst>
            <pc:docMk/>
            <pc:sldMk cId="413053070" sldId="383"/>
            <ac:spMk id="27" creationId="{4FA153A8-9789-4819-9561-D27707ECB3AB}"/>
          </ac:spMkLst>
        </pc:spChg>
        <pc:spChg chg="del">
          <ac:chgData name="Jan Fitzpatrick" userId="d1b284ec-d1dd-4765-b823-b34899491c26" providerId="ADAL" clId="{1C84D24C-24AE-4858-95D0-8DDE64E213B0}" dt="2019-02-28T08:34:23.198" v="296" actId="478"/>
          <ac:spMkLst>
            <pc:docMk/>
            <pc:sldMk cId="413053070" sldId="383"/>
            <ac:spMk id="28" creationId="{8243B58D-E482-429F-9B0C-B08B99DB3053}"/>
          </ac:spMkLst>
        </pc:spChg>
        <pc:spChg chg="del">
          <ac:chgData name="Jan Fitzpatrick" userId="d1b284ec-d1dd-4765-b823-b34899491c26" providerId="ADAL" clId="{1C84D24C-24AE-4858-95D0-8DDE64E213B0}" dt="2019-02-28T08:34:20.627" v="293" actId="478"/>
          <ac:spMkLst>
            <pc:docMk/>
            <pc:sldMk cId="413053070" sldId="383"/>
            <ac:spMk id="34" creationId="{37FEEAC9-E65D-4E79-8DEB-180DBDB6A745}"/>
          </ac:spMkLst>
        </pc:spChg>
        <pc:spChg chg="del">
          <ac:chgData name="Jan Fitzpatrick" userId="d1b284ec-d1dd-4765-b823-b34899491c26" providerId="ADAL" clId="{1C84D24C-24AE-4858-95D0-8DDE64E213B0}" dt="2019-02-28T08:34:21.481" v="294" actId="478"/>
          <ac:spMkLst>
            <pc:docMk/>
            <pc:sldMk cId="413053070" sldId="383"/>
            <ac:spMk id="40" creationId="{22BDFFB3-1744-401B-83BE-AD420104BD8B}"/>
          </ac:spMkLst>
        </pc:spChg>
        <pc:spChg chg="del">
          <ac:chgData name="Jan Fitzpatrick" userId="d1b284ec-d1dd-4765-b823-b34899491c26" providerId="ADAL" clId="{1C84D24C-24AE-4858-95D0-8DDE64E213B0}" dt="2019-02-28T08:34:03.350" v="291" actId="478"/>
          <ac:spMkLst>
            <pc:docMk/>
            <pc:sldMk cId="413053070" sldId="383"/>
            <ac:spMk id="41" creationId="{7ABEE21D-D55C-4F89-8761-ABE5DC5C312A}"/>
          </ac:spMkLst>
        </pc:spChg>
        <pc:spChg chg="del">
          <ac:chgData name="Jan Fitzpatrick" userId="d1b284ec-d1dd-4765-b823-b34899491c26" providerId="ADAL" clId="{1C84D24C-24AE-4858-95D0-8DDE64E213B0}" dt="2019-02-28T08:34:01.799" v="289" actId="478"/>
          <ac:spMkLst>
            <pc:docMk/>
            <pc:sldMk cId="413053070" sldId="383"/>
            <ac:spMk id="43" creationId="{9A231AB9-E039-4232-838B-FB28C24C5553}"/>
          </ac:spMkLst>
        </pc:spChg>
        <pc:spChg chg="del">
          <ac:chgData name="Jan Fitzpatrick" userId="d1b284ec-d1dd-4765-b823-b34899491c26" providerId="ADAL" clId="{1C84D24C-24AE-4858-95D0-8DDE64E213B0}" dt="2019-02-28T08:34:02.649" v="290" actId="478"/>
          <ac:spMkLst>
            <pc:docMk/>
            <pc:sldMk cId="413053070" sldId="383"/>
            <ac:spMk id="44" creationId="{B71F7F6E-1275-43BE-B0A6-4BF6E4B14757}"/>
          </ac:spMkLst>
        </pc:spChg>
        <pc:graphicFrameChg chg="modGraphic">
          <ac:chgData name="Jan Fitzpatrick" userId="d1b284ec-d1dd-4765-b823-b34899491c26" providerId="ADAL" clId="{1C84D24C-24AE-4858-95D0-8DDE64E213B0}" dt="2019-02-28T08:36:06.595" v="309" actId="207"/>
          <ac:graphicFrameMkLst>
            <pc:docMk/>
            <pc:sldMk cId="413053070" sldId="383"/>
            <ac:graphicFrameMk id="2" creationId="{3D243CED-2BBB-45A5-82CF-D8A11868C1B3}"/>
          </ac:graphicFrameMkLst>
        </pc:graphicFrameChg>
      </pc:sldChg>
      <pc:sldChg chg="modSp ord">
        <pc:chgData name="Jan Fitzpatrick" userId="d1b284ec-d1dd-4765-b823-b34899491c26" providerId="ADAL" clId="{1C84D24C-24AE-4858-95D0-8DDE64E213B0}" dt="2019-02-27T13:27:59.622" v="187"/>
        <pc:sldMkLst>
          <pc:docMk/>
          <pc:sldMk cId="1566285463" sldId="384"/>
        </pc:sldMkLst>
        <pc:spChg chg="mod">
          <ac:chgData name="Jan Fitzpatrick" userId="d1b284ec-d1dd-4765-b823-b34899491c26" providerId="ADAL" clId="{1C84D24C-24AE-4858-95D0-8DDE64E213B0}" dt="2019-02-27T13:26:57.628" v="181" actId="14100"/>
          <ac:spMkLst>
            <pc:docMk/>
            <pc:sldMk cId="1566285463" sldId="384"/>
            <ac:spMk id="32" creationId="{CA54A044-27BF-4628-B9B7-16FA0746B3CB}"/>
          </ac:spMkLst>
        </pc:spChg>
      </pc:sldChg>
      <pc:sldChg chg="add">
        <pc:chgData name="Jan Fitzpatrick" userId="d1b284ec-d1dd-4765-b823-b34899491c26" providerId="ADAL" clId="{1C84D24C-24AE-4858-95D0-8DDE64E213B0}" dt="2019-02-27T12:19:52.727" v="33"/>
        <pc:sldMkLst>
          <pc:docMk/>
          <pc:sldMk cId="2752451794" sldId="385"/>
        </pc:sldMkLst>
      </pc:sldChg>
    </pc:docChg>
  </pc:docChgLst>
  <pc:docChgLst>
    <pc:chgData name="Claire Walker" userId="ea9b7a16-6533-4bfc-968f-2b771b65ab59" providerId="ADAL" clId="{206674AC-D317-4826-AF04-4C5EE30D0910}"/>
    <pc:docChg chg="undo custSel addSld delSld modSld">
      <pc:chgData name="Claire Walker" userId="ea9b7a16-6533-4bfc-968f-2b771b65ab59" providerId="ADAL" clId="{206674AC-D317-4826-AF04-4C5EE30D0910}" dt="2019-02-25T16:16:17.091" v="567" actId="20577"/>
      <pc:docMkLst>
        <pc:docMk/>
      </pc:docMkLst>
      <pc:sldChg chg="addSp delSp modSp">
        <pc:chgData name="Claire Walker" userId="ea9b7a16-6533-4bfc-968f-2b771b65ab59" providerId="ADAL" clId="{206674AC-D317-4826-AF04-4C5EE30D0910}" dt="2019-02-25T16:15:04.973" v="545" actId="20577"/>
        <pc:sldMkLst>
          <pc:docMk/>
          <pc:sldMk cId="2482129345" sldId="374"/>
        </pc:sldMkLst>
        <pc:spChg chg="mod">
          <ac:chgData name="Claire Walker" userId="ea9b7a16-6533-4bfc-968f-2b771b65ab59" providerId="ADAL" clId="{206674AC-D317-4826-AF04-4C5EE30D0910}" dt="2019-02-25T16:15:04.973" v="545" actId="20577"/>
          <ac:spMkLst>
            <pc:docMk/>
            <pc:sldMk cId="2482129345" sldId="374"/>
            <ac:spMk id="19" creationId="{5252A847-DE45-4FA3-A1F8-EEBEB845FF8E}"/>
          </ac:spMkLst>
        </pc:spChg>
        <pc:spChg chg="mod">
          <ac:chgData name="Claire Walker" userId="ea9b7a16-6533-4bfc-968f-2b771b65ab59" providerId="ADAL" clId="{206674AC-D317-4826-AF04-4C5EE30D0910}" dt="2019-02-25T16:15:02.608" v="543" actId="1035"/>
          <ac:spMkLst>
            <pc:docMk/>
            <pc:sldMk cId="2482129345" sldId="374"/>
            <ac:spMk id="32" creationId="{CA54A044-27BF-4628-B9B7-16FA0746B3CB}"/>
          </ac:spMkLst>
        </pc:spChg>
        <pc:spChg chg="mod">
          <ac:chgData name="Claire Walker" userId="ea9b7a16-6533-4bfc-968f-2b771b65ab59" providerId="ADAL" clId="{206674AC-D317-4826-AF04-4C5EE30D0910}" dt="2019-02-25T16:14:29.138" v="439" actId="1036"/>
          <ac:spMkLst>
            <pc:docMk/>
            <pc:sldMk cId="2482129345" sldId="374"/>
            <ac:spMk id="33" creationId="{E54CFC06-3BD8-4B4A-B6CE-182FC34053D1}"/>
          </ac:spMkLst>
        </pc:spChg>
        <pc:graphicFrameChg chg="add mod ord modGraphic">
          <ac:chgData name="Claire Walker" userId="ea9b7a16-6533-4bfc-968f-2b771b65ab59" providerId="ADAL" clId="{206674AC-D317-4826-AF04-4C5EE30D0910}" dt="2019-02-25T16:14:29.138" v="439" actId="1036"/>
          <ac:graphicFrameMkLst>
            <pc:docMk/>
            <pc:sldMk cId="2482129345" sldId="374"/>
            <ac:graphicFrameMk id="9" creationId="{ED4DED44-F943-48C7-A349-B1E4609A7894}"/>
          </ac:graphicFrameMkLst>
        </pc:graphicFrameChg>
        <pc:graphicFrameChg chg="del">
          <ac:chgData name="Claire Walker" userId="ea9b7a16-6533-4bfc-968f-2b771b65ab59" providerId="ADAL" clId="{206674AC-D317-4826-AF04-4C5EE30D0910}" dt="2019-02-25T16:11:54.523" v="334" actId="478"/>
          <ac:graphicFrameMkLst>
            <pc:docMk/>
            <pc:sldMk cId="2482129345" sldId="374"/>
            <ac:graphicFrameMk id="31" creationId="{A2F0CAAE-4EC4-4F47-A99B-13166FCCDC47}"/>
          </ac:graphicFrameMkLst>
        </pc:graphicFrameChg>
      </pc:sldChg>
      <pc:sldChg chg="modSp">
        <pc:chgData name="Claire Walker" userId="ea9b7a16-6533-4bfc-968f-2b771b65ab59" providerId="ADAL" clId="{206674AC-D317-4826-AF04-4C5EE30D0910}" dt="2019-02-25T16:16:17.091" v="567" actId="20577"/>
        <pc:sldMkLst>
          <pc:docMk/>
          <pc:sldMk cId="3119766393" sldId="378"/>
        </pc:sldMkLst>
        <pc:spChg chg="mod">
          <ac:chgData name="Claire Walker" userId="ea9b7a16-6533-4bfc-968f-2b771b65ab59" providerId="ADAL" clId="{206674AC-D317-4826-AF04-4C5EE30D0910}" dt="2019-02-25T16:16:17.091" v="567" actId="20577"/>
          <ac:spMkLst>
            <pc:docMk/>
            <pc:sldMk cId="3119766393" sldId="378"/>
            <ac:spMk id="19" creationId="{5252A847-DE45-4FA3-A1F8-EEBEB845FF8E}"/>
          </ac:spMkLst>
        </pc:spChg>
      </pc:sldChg>
      <pc:sldChg chg="addSp delSp modSp add">
        <pc:chgData name="Claire Walker" userId="ea9b7a16-6533-4bfc-968f-2b771b65ab59" providerId="ADAL" clId="{206674AC-D317-4826-AF04-4C5EE30D0910}" dt="2019-02-25T16:11:47.702" v="333" actId="1036"/>
        <pc:sldMkLst>
          <pc:docMk/>
          <pc:sldMk cId="957729748" sldId="382"/>
        </pc:sldMkLst>
        <pc:spChg chg="add del mod">
          <ac:chgData name="Claire Walker" userId="ea9b7a16-6533-4bfc-968f-2b771b65ab59" providerId="ADAL" clId="{206674AC-D317-4826-AF04-4C5EE30D0910}" dt="2019-02-25T16:02:14.619" v="147" actId="478"/>
          <ac:spMkLst>
            <pc:docMk/>
            <pc:sldMk cId="957729748" sldId="382"/>
            <ac:spMk id="12" creationId="{B76177C2-6C30-4DDB-AD14-6D584559AFC1}"/>
          </ac:spMkLst>
        </pc:spChg>
        <pc:spChg chg="del mod">
          <ac:chgData name="Claire Walker" userId="ea9b7a16-6533-4bfc-968f-2b771b65ab59" providerId="ADAL" clId="{206674AC-D317-4826-AF04-4C5EE30D0910}" dt="2019-02-25T16:09:59.325" v="276" actId="478"/>
          <ac:spMkLst>
            <pc:docMk/>
            <pc:sldMk cId="957729748" sldId="382"/>
            <ac:spMk id="13" creationId="{8CE04A2B-A2C6-4C35-99EA-710AACDFEC59}"/>
          </ac:spMkLst>
        </pc:spChg>
        <pc:spChg chg="add del mod">
          <ac:chgData name="Claire Walker" userId="ea9b7a16-6533-4bfc-968f-2b771b65ab59" providerId="ADAL" clId="{206674AC-D317-4826-AF04-4C5EE30D0910}" dt="2019-02-25T16:02:14.619" v="147" actId="478"/>
          <ac:spMkLst>
            <pc:docMk/>
            <pc:sldMk cId="957729748" sldId="382"/>
            <ac:spMk id="14" creationId="{4DA0E773-4EFF-469A-9F13-7E1EE5ED1282}"/>
          </ac:spMkLst>
        </pc:spChg>
        <pc:spChg chg="add del mod">
          <ac:chgData name="Claire Walker" userId="ea9b7a16-6533-4bfc-968f-2b771b65ab59" providerId="ADAL" clId="{206674AC-D317-4826-AF04-4C5EE30D0910}" dt="2019-02-25T16:02:14.619" v="147" actId="478"/>
          <ac:spMkLst>
            <pc:docMk/>
            <pc:sldMk cId="957729748" sldId="382"/>
            <ac:spMk id="15" creationId="{171A28AF-178A-489A-9C5C-354FF5DFD1F1}"/>
          </ac:spMkLst>
        </pc:spChg>
        <pc:spChg chg="add del mod">
          <ac:chgData name="Claire Walker" userId="ea9b7a16-6533-4bfc-968f-2b771b65ab59" providerId="ADAL" clId="{206674AC-D317-4826-AF04-4C5EE30D0910}" dt="2019-02-25T16:02:14.619" v="147" actId="478"/>
          <ac:spMkLst>
            <pc:docMk/>
            <pc:sldMk cId="957729748" sldId="382"/>
            <ac:spMk id="16" creationId="{32723E7D-7BE9-4A37-9FDB-8795B2D82F6C}"/>
          </ac:spMkLst>
        </pc:spChg>
        <pc:spChg chg="add del mod">
          <ac:chgData name="Claire Walker" userId="ea9b7a16-6533-4bfc-968f-2b771b65ab59" providerId="ADAL" clId="{206674AC-D317-4826-AF04-4C5EE30D0910}" dt="2019-02-25T16:02:14.619" v="147" actId="478"/>
          <ac:spMkLst>
            <pc:docMk/>
            <pc:sldMk cId="957729748" sldId="382"/>
            <ac:spMk id="17" creationId="{040DAB38-B200-45B6-A39E-58A08A0BD899}"/>
          </ac:spMkLst>
        </pc:spChg>
        <pc:spChg chg="mod">
          <ac:chgData name="Claire Walker" userId="ea9b7a16-6533-4bfc-968f-2b771b65ab59" providerId="ADAL" clId="{206674AC-D317-4826-AF04-4C5EE30D0910}" dt="2019-02-25T16:09:39.059" v="269" actId="20577"/>
          <ac:spMkLst>
            <pc:docMk/>
            <pc:sldMk cId="957729748" sldId="382"/>
            <ac:spMk id="19" creationId="{5252A847-DE45-4FA3-A1F8-EEBEB845FF8E}"/>
          </ac:spMkLst>
        </pc:spChg>
        <pc:spChg chg="add del mod">
          <ac:chgData name="Claire Walker" userId="ea9b7a16-6533-4bfc-968f-2b771b65ab59" providerId="ADAL" clId="{206674AC-D317-4826-AF04-4C5EE30D0910}" dt="2019-02-25T16:03:36.151" v="155"/>
          <ac:spMkLst>
            <pc:docMk/>
            <pc:sldMk cId="957729748" sldId="382"/>
            <ac:spMk id="20" creationId="{D891B9ED-ECFD-43F4-9731-BA6878EE2A62}"/>
          </ac:spMkLst>
        </pc:spChg>
        <pc:spChg chg="del mod">
          <ac:chgData name="Claire Walker" userId="ea9b7a16-6533-4bfc-968f-2b771b65ab59" providerId="ADAL" clId="{206674AC-D317-4826-AF04-4C5EE30D0910}" dt="2019-02-25T16:09:59.768" v="277" actId="478"/>
          <ac:spMkLst>
            <pc:docMk/>
            <pc:sldMk cId="957729748" sldId="382"/>
            <ac:spMk id="21" creationId="{17162AC5-384A-49FC-BD5F-BA9326B6417E}"/>
          </ac:spMkLst>
        </pc:spChg>
        <pc:spChg chg="del mod">
          <ac:chgData name="Claire Walker" userId="ea9b7a16-6533-4bfc-968f-2b771b65ab59" providerId="ADAL" clId="{206674AC-D317-4826-AF04-4C5EE30D0910}" dt="2019-02-25T16:02:14.619" v="147" actId="478"/>
          <ac:spMkLst>
            <pc:docMk/>
            <pc:sldMk cId="957729748" sldId="382"/>
            <ac:spMk id="22" creationId="{8CEF79FB-CC28-4B31-B452-4B8A563023D0}"/>
          </ac:spMkLst>
        </pc:spChg>
        <pc:spChg chg="del mod">
          <ac:chgData name="Claire Walker" userId="ea9b7a16-6533-4bfc-968f-2b771b65ab59" providerId="ADAL" clId="{206674AC-D317-4826-AF04-4C5EE30D0910}" dt="2019-02-25T16:04:28.704" v="202" actId="478"/>
          <ac:spMkLst>
            <pc:docMk/>
            <pc:sldMk cId="957729748" sldId="382"/>
            <ac:spMk id="23" creationId="{BFE38F1B-31C4-41BA-BBAC-CAC4816AF21E}"/>
          </ac:spMkLst>
        </pc:spChg>
        <pc:spChg chg="mod">
          <ac:chgData name="Claire Walker" userId="ea9b7a16-6533-4bfc-968f-2b771b65ab59" providerId="ADAL" clId="{206674AC-D317-4826-AF04-4C5EE30D0910}" dt="2019-02-25T16:11:47.702" v="333" actId="1036"/>
          <ac:spMkLst>
            <pc:docMk/>
            <pc:sldMk cId="957729748" sldId="382"/>
            <ac:spMk id="24" creationId="{699CBF55-FB66-40BD-8A39-8AADA7C44AC8}"/>
          </ac:spMkLst>
        </pc:spChg>
        <pc:spChg chg="add del mod">
          <ac:chgData name="Claire Walker" userId="ea9b7a16-6533-4bfc-968f-2b771b65ab59" providerId="ADAL" clId="{206674AC-D317-4826-AF04-4C5EE30D0910}" dt="2019-02-25T16:03:36.151" v="155"/>
          <ac:spMkLst>
            <pc:docMk/>
            <pc:sldMk cId="957729748" sldId="382"/>
            <ac:spMk id="25" creationId="{FB40EFE3-9C51-4C7E-B591-25F58FD4C796}"/>
          </ac:spMkLst>
        </pc:spChg>
        <pc:spChg chg="add del mod">
          <ac:chgData name="Claire Walker" userId="ea9b7a16-6533-4bfc-968f-2b771b65ab59" providerId="ADAL" clId="{206674AC-D317-4826-AF04-4C5EE30D0910}" dt="2019-02-25T16:03:36.151" v="155"/>
          <ac:spMkLst>
            <pc:docMk/>
            <pc:sldMk cId="957729748" sldId="382"/>
            <ac:spMk id="26" creationId="{C167FEEF-14EE-46FE-9E5F-676BAAA85AEB}"/>
          </ac:spMkLst>
        </pc:spChg>
        <pc:spChg chg="add del mod">
          <ac:chgData name="Claire Walker" userId="ea9b7a16-6533-4bfc-968f-2b771b65ab59" providerId="ADAL" clId="{206674AC-D317-4826-AF04-4C5EE30D0910}" dt="2019-02-25T16:03:36.151" v="155"/>
          <ac:spMkLst>
            <pc:docMk/>
            <pc:sldMk cId="957729748" sldId="382"/>
            <ac:spMk id="27" creationId="{19C0D024-8F51-4785-8F87-1685A02D42E9}"/>
          </ac:spMkLst>
        </pc:spChg>
        <pc:spChg chg="add del mod">
          <ac:chgData name="Claire Walker" userId="ea9b7a16-6533-4bfc-968f-2b771b65ab59" providerId="ADAL" clId="{206674AC-D317-4826-AF04-4C5EE30D0910}" dt="2019-02-25T16:03:33.785" v="153"/>
          <ac:spMkLst>
            <pc:docMk/>
            <pc:sldMk cId="957729748" sldId="382"/>
            <ac:spMk id="28" creationId="{DD2BDF1F-C06E-488A-9482-AFA655FD0C88}"/>
          </ac:spMkLst>
        </pc:spChg>
        <pc:spChg chg="add del mod">
          <ac:chgData name="Claire Walker" userId="ea9b7a16-6533-4bfc-968f-2b771b65ab59" providerId="ADAL" clId="{206674AC-D317-4826-AF04-4C5EE30D0910}" dt="2019-02-25T16:03:33.785" v="153"/>
          <ac:spMkLst>
            <pc:docMk/>
            <pc:sldMk cId="957729748" sldId="382"/>
            <ac:spMk id="29" creationId="{3C75B283-4F3D-479B-9C70-A427758CA3FE}"/>
          </ac:spMkLst>
        </pc:spChg>
        <pc:spChg chg="add del mod">
          <ac:chgData name="Claire Walker" userId="ea9b7a16-6533-4bfc-968f-2b771b65ab59" providerId="ADAL" clId="{206674AC-D317-4826-AF04-4C5EE30D0910}" dt="2019-02-25T16:09:28.659" v="267" actId="478"/>
          <ac:spMkLst>
            <pc:docMk/>
            <pc:sldMk cId="957729748" sldId="382"/>
            <ac:spMk id="30" creationId="{D2AF3BF1-88D4-4EC5-80AD-A04AE8650830}"/>
          </ac:spMkLst>
        </pc:spChg>
        <pc:spChg chg="add mod">
          <ac:chgData name="Claire Walker" userId="ea9b7a16-6533-4bfc-968f-2b771b65ab59" providerId="ADAL" clId="{206674AC-D317-4826-AF04-4C5EE30D0910}" dt="2019-02-25T16:11:47.702" v="333" actId="1036"/>
          <ac:spMkLst>
            <pc:docMk/>
            <pc:sldMk cId="957729748" sldId="382"/>
            <ac:spMk id="31" creationId="{EEDD055E-3DDC-49B8-8176-F728E3E2E023}"/>
          </ac:spMkLst>
        </pc:spChg>
        <pc:spChg chg="add del mod">
          <ac:chgData name="Claire Walker" userId="ea9b7a16-6533-4bfc-968f-2b771b65ab59" providerId="ADAL" clId="{206674AC-D317-4826-AF04-4C5EE30D0910}" dt="2019-02-25T16:10:53.270" v="286" actId="478"/>
          <ac:spMkLst>
            <pc:docMk/>
            <pc:sldMk cId="957729748" sldId="382"/>
            <ac:spMk id="32" creationId="{273DC243-A83E-4848-9055-CBC40BC1E7CC}"/>
          </ac:spMkLst>
        </pc:spChg>
        <pc:spChg chg="add del mod">
          <ac:chgData name="Claire Walker" userId="ea9b7a16-6533-4bfc-968f-2b771b65ab59" providerId="ADAL" clId="{206674AC-D317-4826-AF04-4C5EE30D0910}" dt="2019-02-25T16:10:53.270" v="286" actId="478"/>
          <ac:spMkLst>
            <pc:docMk/>
            <pc:sldMk cId="957729748" sldId="382"/>
            <ac:spMk id="33" creationId="{45CE10BF-EFCC-47E2-BBFE-42C99143FA4B}"/>
          </ac:spMkLst>
        </pc:spChg>
      </pc:sldChg>
      <pc:sldChg chg="addSp delSp modSp add">
        <pc:chgData name="Claire Walker" userId="ea9b7a16-6533-4bfc-968f-2b771b65ab59" providerId="ADAL" clId="{206674AC-D317-4826-AF04-4C5EE30D0910}" dt="2019-02-25T16:11:35.969" v="301" actId="1035"/>
        <pc:sldMkLst>
          <pc:docMk/>
          <pc:sldMk cId="413053070" sldId="383"/>
        </pc:sldMkLst>
        <pc:spChg chg="add del mod">
          <ac:chgData name="Claire Walker" userId="ea9b7a16-6533-4bfc-968f-2b771b65ab59" providerId="ADAL" clId="{206674AC-D317-4826-AF04-4C5EE30D0910}" dt="2019-02-25T16:04:31.988" v="203" actId="478"/>
          <ac:spMkLst>
            <pc:docMk/>
            <pc:sldMk cId="413053070" sldId="383"/>
            <ac:spMk id="11" creationId="{293E701D-D287-4339-A745-6F15A119A9B5}"/>
          </ac:spMkLst>
        </pc:spChg>
        <pc:spChg chg="add del mod">
          <ac:chgData name="Claire Walker" userId="ea9b7a16-6533-4bfc-968f-2b771b65ab59" providerId="ADAL" clId="{206674AC-D317-4826-AF04-4C5EE30D0910}" dt="2019-02-25T16:04:20.483" v="196" actId="478"/>
          <ac:spMkLst>
            <pc:docMk/>
            <pc:sldMk cId="413053070" sldId="383"/>
            <ac:spMk id="12" creationId="{52F0AE21-455B-45EB-A90B-41F86E4B0AC8}"/>
          </ac:spMkLst>
        </pc:spChg>
        <pc:spChg chg="del mod">
          <ac:chgData name="Claire Walker" userId="ea9b7a16-6533-4bfc-968f-2b771b65ab59" providerId="ADAL" clId="{206674AC-D317-4826-AF04-4C5EE30D0910}" dt="2019-02-25T16:08:21.264" v="250" actId="478"/>
          <ac:spMkLst>
            <pc:docMk/>
            <pc:sldMk cId="413053070" sldId="383"/>
            <ac:spMk id="13" creationId="{8CE04A2B-A2C6-4C35-99EA-710AACDFEC59}"/>
          </ac:spMkLst>
        </pc:spChg>
        <pc:spChg chg="add del mod">
          <ac:chgData name="Claire Walker" userId="ea9b7a16-6533-4bfc-968f-2b771b65ab59" providerId="ADAL" clId="{206674AC-D317-4826-AF04-4C5EE30D0910}" dt="2019-02-25T16:04:21.169" v="198" actId="478"/>
          <ac:spMkLst>
            <pc:docMk/>
            <pc:sldMk cId="413053070" sldId="383"/>
            <ac:spMk id="14" creationId="{2045B1D3-D3D6-4767-8022-5FBC527C7A80}"/>
          </ac:spMkLst>
        </pc:spChg>
        <pc:spChg chg="add del mod">
          <ac:chgData name="Claire Walker" userId="ea9b7a16-6533-4bfc-968f-2b771b65ab59" providerId="ADAL" clId="{206674AC-D317-4826-AF04-4C5EE30D0910}" dt="2019-02-25T16:04:20.856" v="197" actId="478"/>
          <ac:spMkLst>
            <pc:docMk/>
            <pc:sldMk cId="413053070" sldId="383"/>
            <ac:spMk id="15" creationId="{F77D967E-2694-4742-BA4A-EC8002B20B92}"/>
          </ac:spMkLst>
        </pc:spChg>
        <pc:spChg chg="add del mod">
          <ac:chgData name="Claire Walker" userId="ea9b7a16-6533-4bfc-968f-2b771b65ab59" providerId="ADAL" clId="{206674AC-D317-4826-AF04-4C5EE30D0910}" dt="2019-02-25T16:04:19.904" v="195" actId="478"/>
          <ac:spMkLst>
            <pc:docMk/>
            <pc:sldMk cId="413053070" sldId="383"/>
            <ac:spMk id="16" creationId="{A26B53CA-5DDE-4A66-9B0E-E64EFA66393F}"/>
          </ac:spMkLst>
        </pc:spChg>
        <pc:spChg chg="add del mod">
          <ac:chgData name="Claire Walker" userId="ea9b7a16-6533-4bfc-968f-2b771b65ab59" providerId="ADAL" clId="{206674AC-D317-4826-AF04-4C5EE30D0910}" dt="2019-02-25T16:04:19.904" v="195" actId="478"/>
          <ac:spMkLst>
            <pc:docMk/>
            <pc:sldMk cId="413053070" sldId="383"/>
            <ac:spMk id="17" creationId="{884A3F65-51F0-4AD3-9AA9-9BF94CF074A5}"/>
          </ac:spMkLst>
        </pc:spChg>
        <pc:spChg chg="mod">
          <ac:chgData name="Claire Walker" userId="ea9b7a16-6533-4bfc-968f-2b771b65ab59" providerId="ADAL" clId="{206674AC-D317-4826-AF04-4C5EE30D0910}" dt="2019-02-25T16:10:27.443" v="282" actId="20577"/>
          <ac:spMkLst>
            <pc:docMk/>
            <pc:sldMk cId="413053070" sldId="383"/>
            <ac:spMk id="19" creationId="{5252A847-DE45-4FA3-A1F8-EEBEB845FF8E}"/>
          </ac:spMkLst>
        </pc:spChg>
        <pc:spChg chg="add del mod">
          <ac:chgData name="Claire Walker" userId="ea9b7a16-6533-4bfc-968f-2b771b65ab59" providerId="ADAL" clId="{206674AC-D317-4826-AF04-4C5EE30D0910}" dt="2019-02-25T16:08:21.264" v="250" actId="478"/>
          <ac:spMkLst>
            <pc:docMk/>
            <pc:sldMk cId="413053070" sldId="383"/>
            <ac:spMk id="20" creationId="{6C1609DD-5207-4A49-BC96-1EA33CE0D5D3}"/>
          </ac:spMkLst>
        </pc:spChg>
        <pc:spChg chg="del mod">
          <ac:chgData name="Claire Walker" userId="ea9b7a16-6533-4bfc-968f-2b771b65ab59" providerId="ADAL" clId="{206674AC-D317-4826-AF04-4C5EE30D0910}" dt="2019-02-25T16:07:51.917" v="230" actId="478"/>
          <ac:spMkLst>
            <pc:docMk/>
            <pc:sldMk cId="413053070" sldId="383"/>
            <ac:spMk id="21" creationId="{17162AC5-384A-49FC-BD5F-BA9326B6417E}"/>
          </ac:spMkLst>
        </pc:spChg>
        <pc:spChg chg="add mod">
          <ac:chgData name="Claire Walker" userId="ea9b7a16-6533-4bfc-968f-2b771b65ab59" providerId="ADAL" clId="{206674AC-D317-4826-AF04-4C5EE30D0910}" dt="2019-02-25T16:11:35.969" v="301" actId="1035"/>
          <ac:spMkLst>
            <pc:docMk/>
            <pc:sldMk cId="413053070" sldId="383"/>
            <ac:spMk id="22" creationId="{2ED5D6D0-4908-46BB-9E00-4EBC02B567A8}"/>
          </ac:spMkLst>
        </pc:spChg>
        <pc:spChg chg="del mod">
          <ac:chgData name="Claire Walker" userId="ea9b7a16-6533-4bfc-968f-2b771b65ab59" providerId="ADAL" clId="{206674AC-D317-4826-AF04-4C5EE30D0910}" dt="2019-02-25T16:08:21.264" v="250" actId="478"/>
          <ac:spMkLst>
            <pc:docMk/>
            <pc:sldMk cId="413053070" sldId="383"/>
            <ac:spMk id="23" creationId="{BFE38F1B-31C4-41BA-BBAC-CAC4816AF21E}"/>
          </ac:spMkLst>
        </pc:spChg>
        <pc:spChg chg="del mod">
          <ac:chgData name="Claire Walker" userId="ea9b7a16-6533-4bfc-968f-2b771b65ab59" providerId="ADAL" clId="{206674AC-D317-4826-AF04-4C5EE30D0910}" dt="2019-02-25T16:04:21.960" v="199" actId="478"/>
          <ac:spMkLst>
            <pc:docMk/>
            <pc:sldMk cId="413053070" sldId="383"/>
            <ac:spMk id="24" creationId="{699CBF55-FB66-40BD-8A39-8AADA7C44AC8}"/>
          </ac:spMkLst>
        </pc:spChg>
        <pc:spChg chg="add del mod">
          <ac:chgData name="Claire Walker" userId="ea9b7a16-6533-4bfc-968f-2b771b65ab59" providerId="ADAL" clId="{206674AC-D317-4826-AF04-4C5EE30D0910}" dt="2019-02-25T16:08:21.264" v="250" actId="478"/>
          <ac:spMkLst>
            <pc:docMk/>
            <pc:sldMk cId="413053070" sldId="383"/>
            <ac:spMk id="25" creationId="{C54EEE78-583A-4234-A066-136EB8075F70}"/>
          </ac:spMkLst>
        </pc:spChg>
        <pc:spChg chg="add mod">
          <ac:chgData name="Claire Walker" userId="ea9b7a16-6533-4bfc-968f-2b771b65ab59" providerId="ADAL" clId="{206674AC-D317-4826-AF04-4C5EE30D0910}" dt="2019-02-25T16:11:33.792" v="299" actId="1035"/>
          <ac:spMkLst>
            <pc:docMk/>
            <pc:sldMk cId="413053070" sldId="383"/>
            <ac:spMk id="26" creationId="{23AF5A63-1283-464A-871C-D43BF64897A8}"/>
          </ac:spMkLst>
        </pc:spChg>
        <pc:spChg chg="add mod">
          <ac:chgData name="Claire Walker" userId="ea9b7a16-6533-4bfc-968f-2b771b65ab59" providerId="ADAL" clId="{206674AC-D317-4826-AF04-4C5EE30D0910}" dt="2019-02-25T16:11:30.857" v="297" actId="1038"/>
          <ac:spMkLst>
            <pc:docMk/>
            <pc:sldMk cId="413053070" sldId="383"/>
            <ac:spMk id="27" creationId="{4FA153A8-9789-4819-9561-D27707ECB3AB}"/>
          </ac:spMkLst>
        </pc:spChg>
        <pc:spChg chg="add mod">
          <ac:chgData name="Claire Walker" userId="ea9b7a16-6533-4bfc-968f-2b771b65ab59" providerId="ADAL" clId="{206674AC-D317-4826-AF04-4C5EE30D0910}" dt="2019-02-25T16:11:34.843" v="300" actId="1035"/>
          <ac:spMkLst>
            <pc:docMk/>
            <pc:sldMk cId="413053070" sldId="383"/>
            <ac:spMk id="28" creationId="{8243B58D-E482-429F-9B0C-B08B99DB3053}"/>
          </ac:spMkLst>
        </pc:spChg>
        <pc:spChg chg="add del mod">
          <ac:chgData name="Claire Walker" userId="ea9b7a16-6533-4bfc-968f-2b771b65ab59" providerId="ADAL" clId="{206674AC-D317-4826-AF04-4C5EE30D0910}" dt="2019-02-25T16:08:23.278" v="252" actId="478"/>
          <ac:spMkLst>
            <pc:docMk/>
            <pc:sldMk cId="413053070" sldId="383"/>
            <ac:spMk id="29" creationId="{A98357C9-2206-4A52-A806-B605E98133E8}"/>
          </ac:spMkLst>
        </pc:spChg>
        <pc:spChg chg="add del mod">
          <ac:chgData name="Claire Walker" userId="ea9b7a16-6533-4bfc-968f-2b771b65ab59" providerId="ADAL" clId="{206674AC-D317-4826-AF04-4C5EE30D0910}" dt="2019-02-25T16:08:22.751" v="251" actId="478"/>
          <ac:spMkLst>
            <pc:docMk/>
            <pc:sldMk cId="413053070" sldId="383"/>
            <ac:spMk id="30" creationId="{10862A77-F289-4C3D-8008-FCEB28733823}"/>
          </ac:spMkLst>
        </pc:spChg>
        <pc:spChg chg="add del mod">
          <ac:chgData name="Claire Walker" userId="ea9b7a16-6533-4bfc-968f-2b771b65ab59" providerId="ADAL" clId="{206674AC-D317-4826-AF04-4C5EE30D0910}" dt="2019-02-25T16:10:19.426" v="280" actId="478"/>
          <ac:spMkLst>
            <pc:docMk/>
            <pc:sldMk cId="413053070" sldId="383"/>
            <ac:spMk id="31" creationId="{773743A2-E17F-4074-B86A-4C307E49E81F}"/>
          </ac:spMkLst>
        </pc:spChg>
        <pc:spChg chg="add del mod">
          <ac:chgData name="Claire Walker" userId="ea9b7a16-6533-4bfc-968f-2b771b65ab59" providerId="ADAL" clId="{206674AC-D317-4826-AF04-4C5EE30D0910}" dt="2019-02-25T16:11:09.435" v="290" actId="478"/>
          <ac:spMkLst>
            <pc:docMk/>
            <pc:sldMk cId="413053070" sldId="383"/>
            <ac:spMk id="32" creationId="{DD96EBF5-8A6A-417C-A380-F1C2C4AD4873}"/>
          </ac:spMkLst>
        </pc:spChg>
        <pc:spChg chg="add del mod">
          <ac:chgData name="Claire Walker" userId="ea9b7a16-6533-4bfc-968f-2b771b65ab59" providerId="ADAL" clId="{206674AC-D317-4826-AF04-4C5EE30D0910}" dt="2019-02-25T16:10:05.952" v="278" actId="478"/>
          <ac:spMkLst>
            <pc:docMk/>
            <pc:sldMk cId="413053070" sldId="383"/>
            <ac:spMk id="33" creationId="{A5C5D437-D394-4135-9D7B-AE4BDA552A02}"/>
          </ac:spMkLst>
        </pc:spChg>
        <pc:spChg chg="add mod">
          <ac:chgData name="Claire Walker" userId="ea9b7a16-6533-4bfc-968f-2b771b65ab59" providerId="ADAL" clId="{206674AC-D317-4826-AF04-4C5EE30D0910}" dt="2019-02-25T16:11:17.938" v="291" actId="207"/>
          <ac:spMkLst>
            <pc:docMk/>
            <pc:sldMk cId="413053070" sldId="383"/>
            <ac:spMk id="34" creationId="{37FEEAC9-E65D-4E79-8DEB-180DBDB6A745}"/>
          </ac:spMkLst>
        </pc:spChg>
        <pc:spChg chg="add del mod">
          <ac:chgData name="Claire Walker" userId="ea9b7a16-6533-4bfc-968f-2b771b65ab59" providerId="ADAL" clId="{206674AC-D317-4826-AF04-4C5EE30D0910}" dt="2019-02-25T16:10:19.426" v="280" actId="478"/>
          <ac:spMkLst>
            <pc:docMk/>
            <pc:sldMk cId="413053070" sldId="383"/>
            <ac:spMk id="35" creationId="{5E408D41-333A-439D-8C75-C2E69FEBE70D}"/>
          </ac:spMkLst>
        </pc:spChg>
        <pc:spChg chg="add del mod">
          <ac:chgData name="Claire Walker" userId="ea9b7a16-6533-4bfc-968f-2b771b65ab59" providerId="ADAL" clId="{206674AC-D317-4826-AF04-4C5EE30D0910}" dt="2019-02-25T16:10:05.952" v="278" actId="478"/>
          <ac:spMkLst>
            <pc:docMk/>
            <pc:sldMk cId="413053070" sldId="383"/>
            <ac:spMk id="36" creationId="{8625E5DB-E819-4DD5-ACAC-51A88BA7F5F0}"/>
          </ac:spMkLst>
        </pc:spChg>
        <pc:spChg chg="add del mod">
          <ac:chgData name="Claire Walker" userId="ea9b7a16-6533-4bfc-968f-2b771b65ab59" providerId="ADAL" clId="{206674AC-D317-4826-AF04-4C5EE30D0910}" dt="2019-02-25T16:11:09.435" v="290" actId="478"/>
          <ac:spMkLst>
            <pc:docMk/>
            <pc:sldMk cId="413053070" sldId="383"/>
            <ac:spMk id="37" creationId="{36FD9FE4-AD31-4F4C-8100-03587085ACF4}"/>
          </ac:spMkLst>
        </pc:spChg>
        <pc:spChg chg="add del mod">
          <ac:chgData name="Claire Walker" userId="ea9b7a16-6533-4bfc-968f-2b771b65ab59" providerId="ADAL" clId="{206674AC-D317-4826-AF04-4C5EE30D0910}" dt="2019-02-25T16:11:09.435" v="290" actId="478"/>
          <ac:spMkLst>
            <pc:docMk/>
            <pc:sldMk cId="413053070" sldId="383"/>
            <ac:spMk id="38" creationId="{E88DF82B-CDBD-4485-8E14-BDEF15E8628C}"/>
          </ac:spMkLst>
        </pc:spChg>
        <pc:spChg chg="add del mod">
          <ac:chgData name="Claire Walker" userId="ea9b7a16-6533-4bfc-968f-2b771b65ab59" providerId="ADAL" clId="{206674AC-D317-4826-AF04-4C5EE30D0910}" dt="2019-02-25T16:10:05.952" v="278" actId="478"/>
          <ac:spMkLst>
            <pc:docMk/>
            <pc:sldMk cId="413053070" sldId="383"/>
            <ac:spMk id="39" creationId="{801667C6-883E-4596-8CB0-263F2B06F452}"/>
          </ac:spMkLst>
        </pc:spChg>
        <pc:spChg chg="add mod">
          <ac:chgData name="Claire Walker" userId="ea9b7a16-6533-4bfc-968f-2b771b65ab59" providerId="ADAL" clId="{206674AC-D317-4826-AF04-4C5EE30D0910}" dt="2019-02-25T16:11:20.714" v="292" actId="1036"/>
          <ac:spMkLst>
            <pc:docMk/>
            <pc:sldMk cId="413053070" sldId="383"/>
            <ac:spMk id="40" creationId="{22BDFFB3-1744-401B-83BE-AD420104BD8B}"/>
          </ac:spMkLst>
        </pc:spChg>
        <pc:spChg chg="add mod">
          <ac:chgData name="Claire Walker" userId="ea9b7a16-6533-4bfc-968f-2b771b65ab59" providerId="ADAL" clId="{206674AC-D317-4826-AF04-4C5EE30D0910}" dt="2019-02-25T16:11:17.938" v="291" actId="207"/>
          <ac:spMkLst>
            <pc:docMk/>
            <pc:sldMk cId="413053070" sldId="383"/>
            <ac:spMk id="41" creationId="{7ABEE21D-D55C-4F89-8761-ABE5DC5C312A}"/>
          </ac:spMkLst>
        </pc:spChg>
        <pc:spChg chg="add del mod">
          <ac:chgData name="Claire Walker" userId="ea9b7a16-6533-4bfc-968f-2b771b65ab59" providerId="ADAL" clId="{206674AC-D317-4826-AF04-4C5EE30D0910}" dt="2019-02-25T16:10:05.952" v="278" actId="478"/>
          <ac:spMkLst>
            <pc:docMk/>
            <pc:sldMk cId="413053070" sldId="383"/>
            <ac:spMk id="42" creationId="{A73744A0-F2AA-46E0-B1D8-6757FC39C48F}"/>
          </ac:spMkLst>
        </pc:spChg>
        <pc:spChg chg="add mod">
          <ac:chgData name="Claire Walker" userId="ea9b7a16-6533-4bfc-968f-2b771b65ab59" providerId="ADAL" clId="{206674AC-D317-4826-AF04-4C5EE30D0910}" dt="2019-02-25T16:11:29.695" v="296" actId="1038"/>
          <ac:spMkLst>
            <pc:docMk/>
            <pc:sldMk cId="413053070" sldId="383"/>
            <ac:spMk id="43" creationId="{9A231AB9-E039-4232-838B-FB28C24C5553}"/>
          </ac:spMkLst>
        </pc:spChg>
        <pc:spChg chg="add mod">
          <ac:chgData name="Claire Walker" userId="ea9b7a16-6533-4bfc-968f-2b771b65ab59" providerId="ADAL" clId="{206674AC-D317-4826-AF04-4C5EE30D0910}" dt="2019-02-25T16:11:26.557" v="294" actId="1036"/>
          <ac:spMkLst>
            <pc:docMk/>
            <pc:sldMk cId="413053070" sldId="383"/>
            <ac:spMk id="44" creationId="{B71F7F6E-1275-43BE-B0A6-4BF6E4B14757}"/>
          </ac:spMkLst>
        </pc:spChg>
      </pc:sldChg>
      <pc:sldChg chg="modSp add">
        <pc:chgData name="Claire Walker" userId="ea9b7a16-6533-4bfc-968f-2b771b65ab59" providerId="ADAL" clId="{206674AC-D317-4826-AF04-4C5EE30D0910}" dt="2019-02-25T16:15:13.174" v="547" actId="20577"/>
        <pc:sldMkLst>
          <pc:docMk/>
          <pc:sldMk cId="1566285463" sldId="384"/>
        </pc:sldMkLst>
        <pc:spChg chg="mod">
          <ac:chgData name="Claire Walker" userId="ea9b7a16-6533-4bfc-968f-2b771b65ab59" providerId="ADAL" clId="{206674AC-D317-4826-AF04-4C5EE30D0910}" dt="2019-02-25T16:15:13.174" v="547" actId="20577"/>
          <ac:spMkLst>
            <pc:docMk/>
            <pc:sldMk cId="1566285463" sldId="384"/>
            <ac:spMk id="19" creationId="{5252A847-DE45-4FA3-A1F8-EEBEB845FF8E}"/>
          </ac:spMkLst>
        </pc:spChg>
      </pc:sldChg>
    </pc:docChg>
  </pc:docChgLst>
  <pc:docChgLst>
    <pc:chgData name="Claire Walker" userId="ea9b7a16-6533-4bfc-968f-2b771b65ab59" providerId="ADAL" clId="{7AB11A7D-3F70-46A3-9F0F-05856E64FA9A}"/>
    <pc:docChg chg="undo custSel addSld delSld modSld sldOrd">
      <pc:chgData name="Claire Walker" userId="ea9b7a16-6533-4bfc-968f-2b771b65ab59" providerId="ADAL" clId="{7AB11A7D-3F70-46A3-9F0F-05856E64FA9A}" dt="2019-02-22T15:30:37.340" v="1691" actId="20577"/>
      <pc:docMkLst>
        <pc:docMk/>
      </pc:docMkLst>
      <pc:sldChg chg="addSp delSp modSp">
        <pc:chgData name="Claire Walker" userId="ea9b7a16-6533-4bfc-968f-2b771b65ab59" providerId="ADAL" clId="{7AB11A7D-3F70-46A3-9F0F-05856E64FA9A}" dt="2019-02-22T14:47:06.825" v="1141" actId="20577"/>
        <pc:sldMkLst>
          <pc:docMk/>
          <pc:sldMk cId="1071900124" sldId="355"/>
        </pc:sldMkLst>
        <pc:spChg chg="add mod">
          <ac:chgData name="Claire Walker" userId="ea9b7a16-6533-4bfc-968f-2b771b65ab59" providerId="ADAL" clId="{7AB11A7D-3F70-46A3-9F0F-05856E64FA9A}" dt="2019-02-22T14:46:17.487" v="1127" actId="1076"/>
          <ac:spMkLst>
            <pc:docMk/>
            <pc:sldMk cId="1071900124" sldId="355"/>
            <ac:spMk id="6" creationId="{5E664AF4-7F0F-4497-BD96-9B48FC076CE0}"/>
          </ac:spMkLst>
        </pc:spChg>
        <pc:spChg chg="add del mod">
          <ac:chgData name="Claire Walker" userId="ea9b7a16-6533-4bfc-968f-2b771b65ab59" providerId="ADAL" clId="{7AB11A7D-3F70-46A3-9F0F-05856E64FA9A}" dt="2019-02-22T14:43:00.785" v="1045" actId="478"/>
          <ac:spMkLst>
            <pc:docMk/>
            <pc:sldMk cId="1071900124" sldId="355"/>
            <ac:spMk id="9" creationId="{B8C7A3D4-A086-4721-B45B-93E8AEDE4261}"/>
          </ac:spMkLst>
        </pc:spChg>
        <pc:spChg chg="add del mod">
          <ac:chgData name="Claire Walker" userId="ea9b7a16-6533-4bfc-968f-2b771b65ab59" providerId="ADAL" clId="{7AB11A7D-3F70-46A3-9F0F-05856E64FA9A}" dt="2019-02-22T14:42:59.741" v="1044" actId="478"/>
          <ac:spMkLst>
            <pc:docMk/>
            <pc:sldMk cId="1071900124" sldId="355"/>
            <ac:spMk id="10" creationId="{45085BB0-50EC-4608-AAE9-B3DAD694EFA2}"/>
          </ac:spMkLst>
        </pc:spChg>
        <pc:spChg chg="add mod">
          <ac:chgData name="Claire Walker" userId="ea9b7a16-6533-4bfc-968f-2b771b65ab59" providerId="ADAL" clId="{7AB11A7D-3F70-46A3-9F0F-05856E64FA9A}" dt="2019-02-22T14:46:19.576" v="1128" actId="1076"/>
          <ac:spMkLst>
            <pc:docMk/>
            <pc:sldMk cId="1071900124" sldId="355"/>
            <ac:spMk id="11" creationId="{332989F1-F884-40DF-9CDB-A788CC5FE413}"/>
          </ac:spMkLst>
        </pc:spChg>
        <pc:spChg chg="add mod">
          <ac:chgData name="Claire Walker" userId="ea9b7a16-6533-4bfc-968f-2b771b65ab59" providerId="ADAL" clId="{7AB11A7D-3F70-46A3-9F0F-05856E64FA9A}" dt="2019-02-22T14:46:16.149" v="1126" actId="1076"/>
          <ac:spMkLst>
            <pc:docMk/>
            <pc:sldMk cId="1071900124" sldId="355"/>
            <ac:spMk id="12" creationId="{EF6357E7-493F-4F41-8569-69741D775E94}"/>
          </ac:spMkLst>
        </pc:spChg>
        <pc:spChg chg="mod">
          <ac:chgData name="Claire Walker" userId="ea9b7a16-6533-4bfc-968f-2b771b65ab59" providerId="ADAL" clId="{7AB11A7D-3F70-46A3-9F0F-05856E64FA9A}" dt="2019-02-22T14:47:06.825" v="1141" actId="20577"/>
          <ac:spMkLst>
            <pc:docMk/>
            <pc:sldMk cId="1071900124" sldId="355"/>
            <ac:spMk id="19" creationId="{5252A847-DE45-4FA3-A1F8-EEBEB845FF8E}"/>
          </ac:spMkLst>
        </pc:spChg>
      </pc:sldChg>
      <pc:sldChg chg="addSp modSp">
        <pc:chgData name="Claire Walker" userId="ea9b7a16-6533-4bfc-968f-2b771b65ab59" providerId="ADAL" clId="{7AB11A7D-3F70-46A3-9F0F-05856E64FA9A}" dt="2019-02-22T14:11:56.129" v="286" actId="1582"/>
        <pc:sldMkLst>
          <pc:docMk/>
          <pc:sldMk cId="36917022" sldId="360"/>
        </pc:sldMkLst>
        <pc:spChg chg="add mod">
          <ac:chgData name="Claire Walker" userId="ea9b7a16-6533-4bfc-968f-2b771b65ab59" providerId="ADAL" clId="{7AB11A7D-3F70-46A3-9F0F-05856E64FA9A}" dt="2019-02-22T14:11:56.129" v="286" actId="1582"/>
          <ac:spMkLst>
            <pc:docMk/>
            <pc:sldMk cId="36917022" sldId="360"/>
            <ac:spMk id="6" creationId="{5862434A-5504-45C6-A1D9-0AF7CFDAA832}"/>
          </ac:spMkLst>
        </pc:spChg>
        <pc:spChg chg="add mod">
          <ac:chgData name="Claire Walker" userId="ea9b7a16-6533-4bfc-968f-2b771b65ab59" providerId="ADAL" clId="{7AB11A7D-3F70-46A3-9F0F-05856E64FA9A}" dt="2019-02-22T14:10:53.970" v="203" actId="403"/>
          <ac:spMkLst>
            <pc:docMk/>
            <pc:sldMk cId="36917022" sldId="360"/>
            <ac:spMk id="9" creationId="{8DC62380-52DF-4622-8E15-9528A7CF3026}"/>
          </ac:spMkLst>
        </pc:spChg>
        <pc:spChg chg="add mod">
          <ac:chgData name="Claire Walker" userId="ea9b7a16-6533-4bfc-968f-2b771b65ab59" providerId="ADAL" clId="{7AB11A7D-3F70-46A3-9F0F-05856E64FA9A}" dt="2019-02-22T14:10:31.535" v="189" actId="1076"/>
          <ac:spMkLst>
            <pc:docMk/>
            <pc:sldMk cId="36917022" sldId="360"/>
            <ac:spMk id="10" creationId="{489DFCFE-C0FA-4C13-94E8-9C9DD3D264EA}"/>
          </ac:spMkLst>
        </pc:spChg>
        <pc:spChg chg="mod">
          <ac:chgData name="Claire Walker" userId="ea9b7a16-6533-4bfc-968f-2b771b65ab59" providerId="ADAL" clId="{7AB11A7D-3F70-46A3-9F0F-05856E64FA9A}" dt="2019-02-22T14:11:51.428" v="285" actId="20577"/>
          <ac:spMkLst>
            <pc:docMk/>
            <pc:sldMk cId="36917022" sldId="360"/>
            <ac:spMk id="19" creationId="{5252A847-DE45-4FA3-A1F8-EEBEB845FF8E}"/>
          </ac:spMkLst>
        </pc:spChg>
      </pc:sldChg>
      <pc:sldChg chg="addSp modSp">
        <pc:chgData name="Claire Walker" userId="ea9b7a16-6533-4bfc-968f-2b771b65ab59" providerId="ADAL" clId="{7AB11A7D-3F70-46A3-9F0F-05856E64FA9A}" dt="2019-02-22T14:09:11.415" v="149" actId="20577"/>
        <pc:sldMkLst>
          <pc:docMk/>
          <pc:sldMk cId="1669721746" sldId="365"/>
        </pc:sldMkLst>
        <pc:spChg chg="mod">
          <ac:chgData name="Claire Walker" userId="ea9b7a16-6533-4bfc-968f-2b771b65ab59" providerId="ADAL" clId="{7AB11A7D-3F70-46A3-9F0F-05856E64FA9A}" dt="2019-02-22T14:09:11.415" v="149" actId="20577"/>
          <ac:spMkLst>
            <pc:docMk/>
            <pc:sldMk cId="1669721746" sldId="365"/>
            <ac:spMk id="19" creationId="{5252A847-DE45-4FA3-A1F8-EEBEB845FF8E}"/>
          </ac:spMkLst>
        </pc:spChg>
        <pc:picChg chg="add mod">
          <ac:chgData name="Claire Walker" userId="ea9b7a16-6533-4bfc-968f-2b771b65ab59" providerId="ADAL" clId="{7AB11A7D-3F70-46A3-9F0F-05856E64FA9A}" dt="2019-02-22T14:08:46.227" v="132" actId="1076"/>
          <ac:picMkLst>
            <pc:docMk/>
            <pc:sldMk cId="1669721746" sldId="365"/>
            <ac:picMk id="6" creationId="{6325FE18-D7E2-4B11-A1A1-90DA4B1D47F1}"/>
          </ac:picMkLst>
        </pc:picChg>
        <pc:picChg chg="add mod">
          <ac:chgData name="Claire Walker" userId="ea9b7a16-6533-4bfc-968f-2b771b65ab59" providerId="ADAL" clId="{7AB11A7D-3F70-46A3-9F0F-05856E64FA9A}" dt="2019-02-22T14:08:41.591" v="130" actId="1076"/>
          <ac:picMkLst>
            <pc:docMk/>
            <pc:sldMk cId="1669721746" sldId="365"/>
            <ac:picMk id="9" creationId="{1A41C423-722E-4247-B0F9-F00C7C10FCF2}"/>
          </ac:picMkLst>
        </pc:picChg>
        <pc:picChg chg="add mod">
          <ac:chgData name="Claire Walker" userId="ea9b7a16-6533-4bfc-968f-2b771b65ab59" providerId="ADAL" clId="{7AB11A7D-3F70-46A3-9F0F-05856E64FA9A}" dt="2019-02-22T14:08:44.077" v="131" actId="1076"/>
          <ac:picMkLst>
            <pc:docMk/>
            <pc:sldMk cId="1669721746" sldId="365"/>
            <ac:picMk id="10" creationId="{428719AC-30FF-4E1F-BB9E-C27339D5C463}"/>
          </ac:picMkLst>
        </pc:picChg>
        <pc:picChg chg="add mod">
          <ac:chgData name="Claire Walker" userId="ea9b7a16-6533-4bfc-968f-2b771b65ab59" providerId="ADAL" clId="{7AB11A7D-3F70-46A3-9F0F-05856E64FA9A}" dt="2019-02-22T14:08:48.104" v="133" actId="1076"/>
          <ac:picMkLst>
            <pc:docMk/>
            <pc:sldMk cId="1669721746" sldId="365"/>
            <ac:picMk id="11" creationId="{6D656CE4-7D1A-4E79-8681-79B379AF0B23}"/>
          </ac:picMkLst>
        </pc:picChg>
        <pc:picChg chg="add mod">
          <ac:chgData name="Claire Walker" userId="ea9b7a16-6533-4bfc-968f-2b771b65ab59" providerId="ADAL" clId="{7AB11A7D-3F70-46A3-9F0F-05856E64FA9A}" dt="2019-02-22T14:08:49.827" v="134" actId="1076"/>
          <ac:picMkLst>
            <pc:docMk/>
            <pc:sldMk cId="1669721746" sldId="365"/>
            <ac:picMk id="12" creationId="{DB5DEF89-7D4B-4EE2-B79E-4401134CCB9E}"/>
          </ac:picMkLst>
        </pc:picChg>
        <pc:picChg chg="add mod">
          <ac:chgData name="Claire Walker" userId="ea9b7a16-6533-4bfc-968f-2b771b65ab59" providerId="ADAL" clId="{7AB11A7D-3F70-46A3-9F0F-05856E64FA9A}" dt="2019-02-22T14:08:51.866" v="135" actId="1076"/>
          <ac:picMkLst>
            <pc:docMk/>
            <pc:sldMk cId="1669721746" sldId="365"/>
            <ac:picMk id="13" creationId="{9FC5FB94-FBF8-4104-B22D-AF3A7CF227D8}"/>
          </ac:picMkLst>
        </pc:picChg>
      </pc:sldChg>
      <pc:sldChg chg="modSp">
        <pc:chgData name="Claire Walker" userId="ea9b7a16-6533-4bfc-968f-2b771b65ab59" providerId="ADAL" clId="{7AB11A7D-3F70-46A3-9F0F-05856E64FA9A}" dt="2019-02-22T14:07:18.222" v="106" actId="20577"/>
        <pc:sldMkLst>
          <pc:docMk/>
          <pc:sldMk cId="332354265" sldId="366"/>
        </pc:sldMkLst>
        <pc:spChg chg="mod">
          <ac:chgData name="Claire Walker" userId="ea9b7a16-6533-4bfc-968f-2b771b65ab59" providerId="ADAL" clId="{7AB11A7D-3F70-46A3-9F0F-05856E64FA9A}" dt="2019-02-22T14:07:18.222" v="106" actId="20577"/>
          <ac:spMkLst>
            <pc:docMk/>
            <pc:sldMk cId="332354265" sldId="366"/>
            <ac:spMk id="19" creationId="{5252A847-DE45-4FA3-A1F8-EEBEB845FF8E}"/>
          </ac:spMkLst>
        </pc:spChg>
      </pc:sldChg>
      <pc:sldChg chg="add">
        <pc:chgData name="Claire Walker" userId="ea9b7a16-6533-4bfc-968f-2b771b65ab59" providerId="ADAL" clId="{7AB11A7D-3F70-46A3-9F0F-05856E64FA9A}" dt="2019-02-22T14:09:08.819" v="148"/>
        <pc:sldMkLst>
          <pc:docMk/>
          <pc:sldMk cId="609247833" sldId="367"/>
        </pc:sldMkLst>
      </pc:sldChg>
      <pc:sldChg chg="modSp add">
        <pc:chgData name="Claire Walker" userId="ea9b7a16-6533-4bfc-968f-2b771b65ab59" providerId="ADAL" clId="{7AB11A7D-3F70-46A3-9F0F-05856E64FA9A}" dt="2019-02-22T14:12:04.597" v="287" actId="1582"/>
        <pc:sldMkLst>
          <pc:docMk/>
          <pc:sldMk cId="249844944" sldId="368"/>
        </pc:sldMkLst>
        <pc:spChg chg="mod">
          <ac:chgData name="Claire Walker" userId="ea9b7a16-6533-4bfc-968f-2b771b65ab59" providerId="ADAL" clId="{7AB11A7D-3F70-46A3-9F0F-05856E64FA9A}" dt="2019-02-22T14:12:04.597" v="287" actId="1582"/>
          <ac:spMkLst>
            <pc:docMk/>
            <pc:sldMk cId="249844944" sldId="368"/>
            <ac:spMk id="6" creationId="{5862434A-5504-45C6-A1D9-0AF7CFDAA832}"/>
          </ac:spMkLst>
        </pc:spChg>
      </pc:sldChg>
      <pc:sldChg chg="modSp add">
        <pc:chgData name="Claire Walker" userId="ea9b7a16-6533-4bfc-968f-2b771b65ab59" providerId="ADAL" clId="{7AB11A7D-3F70-46A3-9F0F-05856E64FA9A}" dt="2019-02-22T14:15:55.596" v="510" actId="207"/>
        <pc:sldMkLst>
          <pc:docMk/>
          <pc:sldMk cId="2291597730" sldId="370"/>
        </pc:sldMkLst>
        <pc:spChg chg="mod">
          <ac:chgData name="Claire Walker" userId="ea9b7a16-6533-4bfc-968f-2b771b65ab59" providerId="ADAL" clId="{7AB11A7D-3F70-46A3-9F0F-05856E64FA9A}" dt="2019-02-22T14:15:55.596" v="510" actId="207"/>
          <ac:spMkLst>
            <pc:docMk/>
            <pc:sldMk cId="2291597730" sldId="370"/>
            <ac:spMk id="19" creationId="{5252A847-DE45-4FA3-A1F8-EEBEB845FF8E}"/>
          </ac:spMkLst>
        </pc:spChg>
      </pc:sldChg>
      <pc:sldChg chg="modSp add">
        <pc:chgData name="Claire Walker" userId="ea9b7a16-6533-4bfc-968f-2b771b65ab59" providerId="ADAL" clId="{7AB11A7D-3F70-46A3-9F0F-05856E64FA9A}" dt="2019-02-22T14:16:03.554" v="513" actId="20577"/>
        <pc:sldMkLst>
          <pc:docMk/>
          <pc:sldMk cId="2268305414" sldId="371"/>
        </pc:sldMkLst>
        <pc:spChg chg="mod">
          <ac:chgData name="Claire Walker" userId="ea9b7a16-6533-4bfc-968f-2b771b65ab59" providerId="ADAL" clId="{7AB11A7D-3F70-46A3-9F0F-05856E64FA9A}" dt="2019-02-22T14:16:03.554" v="513" actId="20577"/>
          <ac:spMkLst>
            <pc:docMk/>
            <pc:sldMk cId="2268305414" sldId="371"/>
            <ac:spMk id="19" creationId="{5252A847-DE45-4FA3-A1F8-EEBEB845FF8E}"/>
          </ac:spMkLst>
        </pc:spChg>
      </pc:sldChg>
      <pc:sldChg chg="addSp delSp modSp add">
        <pc:chgData name="Claire Walker" userId="ea9b7a16-6533-4bfc-968f-2b771b65ab59" providerId="ADAL" clId="{7AB11A7D-3F70-46A3-9F0F-05856E64FA9A}" dt="2019-02-22T14:41:55.333" v="1032" actId="20577"/>
        <pc:sldMkLst>
          <pc:docMk/>
          <pc:sldMk cId="2482129345" sldId="374"/>
        </pc:sldMkLst>
        <pc:spChg chg="del">
          <ac:chgData name="Claire Walker" userId="ea9b7a16-6533-4bfc-968f-2b771b65ab59" providerId="ADAL" clId="{7AB11A7D-3F70-46A3-9F0F-05856E64FA9A}" dt="2019-02-22T14:37:00.352" v="873" actId="478"/>
          <ac:spMkLst>
            <pc:docMk/>
            <pc:sldMk cId="2482129345" sldId="374"/>
            <ac:spMk id="10" creationId="{FB07A6A9-B165-4BE8-A534-7ACFE14A5998}"/>
          </ac:spMkLst>
        </pc:spChg>
        <pc:spChg chg="mod">
          <ac:chgData name="Claire Walker" userId="ea9b7a16-6533-4bfc-968f-2b771b65ab59" providerId="ADAL" clId="{7AB11A7D-3F70-46A3-9F0F-05856E64FA9A}" dt="2019-02-22T14:41:55.333" v="1032" actId="20577"/>
          <ac:spMkLst>
            <pc:docMk/>
            <pc:sldMk cId="2482129345" sldId="374"/>
            <ac:spMk id="19" creationId="{5252A847-DE45-4FA3-A1F8-EEBEB845FF8E}"/>
          </ac:spMkLst>
        </pc:spChg>
        <pc:spChg chg="add mod">
          <ac:chgData name="Claire Walker" userId="ea9b7a16-6533-4bfc-968f-2b771b65ab59" providerId="ADAL" clId="{7AB11A7D-3F70-46A3-9F0F-05856E64FA9A}" dt="2019-02-22T14:41:02.197" v="943" actId="14100"/>
          <ac:spMkLst>
            <pc:docMk/>
            <pc:sldMk cId="2482129345" sldId="374"/>
            <ac:spMk id="32" creationId="{CA54A044-27BF-4628-B9B7-16FA0746B3CB}"/>
          </ac:spMkLst>
        </pc:spChg>
        <pc:spChg chg="add mod">
          <ac:chgData name="Claire Walker" userId="ea9b7a16-6533-4bfc-968f-2b771b65ab59" providerId="ADAL" clId="{7AB11A7D-3F70-46A3-9F0F-05856E64FA9A}" dt="2019-02-22T14:41:10.817" v="944" actId="14100"/>
          <ac:spMkLst>
            <pc:docMk/>
            <pc:sldMk cId="2482129345" sldId="374"/>
            <ac:spMk id="33" creationId="{E54CFC06-3BD8-4B4A-B6CE-182FC34053D1}"/>
          </ac:spMkLst>
        </pc:spChg>
        <pc:spChg chg="del">
          <ac:chgData name="Claire Walker" userId="ea9b7a16-6533-4bfc-968f-2b771b65ab59" providerId="ADAL" clId="{7AB11A7D-3F70-46A3-9F0F-05856E64FA9A}" dt="2019-02-22T14:37:00.352" v="873" actId="478"/>
          <ac:spMkLst>
            <pc:docMk/>
            <pc:sldMk cId="2482129345" sldId="374"/>
            <ac:spMk id="36" creationId="{E5526666-B2B8-4DB8-9077-EA7F5B144252}"/>
          </ac:spMkLst>
        </pc:spChg>
        <pc:spChg chg="del">
          <ac:chgData name="Claire Walker" userId="ea9b7a16-6533-4bfc-968f-2b771b65ab59" providerId="ADAL" clId="{7AB11A7D-3F70-46A3-9F0F-05856E64FA9A}" dt="2019-02-22T14:37:00.352" v="873" actId="478"/>
          <ac:spMkLst>
            <pc:docMk/>
            <pc:sldMk cId="2482129345" sldId="374"/>
            <ac:spMk id="37" creationId="{18BE01B9-B394-4A33-8C28-D7FA9E811BC4}"/>
          </ac:spMkLst>
        </pc:spChg>
        <pc:spChg chg="del">
          <ac:chgData name="Claire Walker" userId="ea9b7a16-6533-4bfc-968f-2b771b65ab59" providerId="ADAL" clId="{7AB11A7D-3F70-46A3-9F0F-05856E64FA9A}" dt="2019-02-22T14:37:00.352" v="873" actId="478"/>
          <ac:spMkLst>
            <pc:docMk/>
            <pc:sldMk cId="2482129345" sldId="374"/>
            <ac:spMk id="38" creationId="{6E9F37E0-4E7D-4370-9823-891C5DEC7C4C}"/>
          </ac:spMkLst>
        </pc:spChg>
        <pc:spChg chg="del">
          <ac:chgData name="Claire Walker" userId="ea9b7a16-6533-4bfc-968f-2b771b65ab59" providerId="ADAL" clId="{7AB11A7D-3F70-46A3-9F0F-05856E64FA9A}" dt="2019-02-22T14:37:00.352" v="873" actId="478"/>
          <ac:spMkLst>
            <pc:docMk/>
            <pc:sldMk cId="2482129345" sldId="374"/>
            <ac:spMk id="39" creationId="{24BB568F-7314-47FA-A1CC-633332BB9689}"/>
          </ac:spMkLst>
        </pc:spChg>
        <pc:spChg chg="del">
          <ac:chgData name="Claire Walker" userId="ea9b7a16-6533-4bfc-968f-2b771b65ab59" providerId="ADAL" clId="{7AB11A7D-3F70-46A3-9F0F-05856E64FA9A}" dt="2019-02-22T14:37:00.352" v="873" actId="478"/>
          <ac:spMkLst>
            <pc:docMk/>
            <pc:sldMk cId="2482129345" sldId="374"/>
            <ac:spMk id="40" creationId="{8C6F1036-F0AF-4D13-A45A-41C313684509}"/>
          </ac:spMkLst>
        </pc:spChg>
        <pc:spChg chg="del">
          <ac:chgData name="Claire Walker" userId="ea9b7a16-6533-4bfc-968f-2b771b65ab59" providerId="ADAL" clId="{7AB11A7D-3F70-46A3-9F0F-05856E64FA9A}" dt="2019-02-22T14:37:00.352" v="873" actId="478"/>
          <ac:spMkLst>
            <pc:docMk/>
            <pc:sldMk cId="2482129345" sldId="374"/>
            <ac:spMk id="41" creationId="{E0BE79F9-5173-45F8-A7A3-55510DC31E8B}"/>
          </ac:spMkLst>
        </pc:spChg>
        <pc:spChg chg="del">
          <ac:chgData name="Claire Walker" userId="ea9b7a16-6533-4bfc-968f-2b771b65ab59" providerId="ADAL" clId="{7AB11A7D-3F70-46A3-9F0F-05856E64FA9A}" dt="2019-02-22T14:37:00.352" v="873" actId="478"/>
          <ac:spMkLst>
            <pc:docMk/>
            <pc:sldMk cId="2482129345" sldId="374"/>
            <ac:spMk id="42" creationId="{EEB7436F-3049-40BB-9024-6B0744D9FE05}"/>
          </ac:spMkLst>
        </pc:spChg>
        <pc:spChg chg="del">
          <ac:chgData name="Claire Walker" userId="ea9b7a16-6533-4bfc-968f-2b771b65ab59" providerId="ADAL" clId="{7AB11A7D-3F70-46A3-9F0F-05856E64FA9A}" dt="2019-02-22T14:37:00.352" v="873" actId="478"/>
          <ac:spMkLst>
            <pc:docMk/>
            <pc:sldMk cId="2482129345" sldId="374"/>
            <ac:spMk id="43" creationId="{42A9E0C9-ED7D-4D58-BD4D-5BEFEF717454}"/>
          </ac:spMkLst>
        </pc:spChg>
        <pc:spChg chg="del">
          <ac:chgData name="Claire Walker" userId="ea9b7a16-6533-4bfc-968f-2b771b65ab59" providerId="ADAL" clId="{7AB11A7D-3F70-46A3-9F0F-05856E64FA9A}" dt="2019-02-22T14:37:00.352" v="873" actId="478"/>
          <ac:spMkLst>
            <pc:docMk/>
            <pc:sldMk cId="2482129345" sldId="374"/>
            <ac:spMk id="44" creationId="{E1599B27-6EDD-4693-B04D-CF1617894E8F}"/>
          </ac:spMkLst>
        </pc:spChg>
        <pc:spChg chg="del">
          <ac:chgData name="Claire Walker" userId="ea9b7a16-6533-4bfc-968f-2b771b65ab59" providerId="ADAL" clId="{7AB11A7D-3F70-46A3-9F0F-05856E64FA9A}" dt="2019-02-22T14:37:00.352" v="873" actId="478"/>
          <ac:spMkLst>
            <pc:docMk/>
            <pc:sldMk cId="2482129345" sldId="374"/>
            <ac:spMk id="45" creationId="{ADB2B3CC-DECE-4203-B61F-53254C46CE96}"/>
          </ac:spMkLst>
        </pc:spChg>
        <pc:spChg chg="del">
          <ac:chgData name="Claire Walker" userId="ea9b7a16-6533-4bfc-968f-2b771b65ab59" providerId="ADAL" clId="{7AB11A7D-3F70-46A3-9F0F-05856E64FA9A}" dt="2019-02-22T14:37:00.352" v="873" actId="478"/>
          <ac:spMkLst>
            <pc:docMk/>
            <pc:sldMk cId="2482129345" sldId="374"/>
            <ac:spMk id="46" creationId="{CF6AFC8C-EB1A-4110-B7D8-40D5389AF421}"/>
          </ac:spMkLst>
        </pc:spChg>
        <pc:spChg chg="del">
          <ac:chgData name="Claire Walker" userId="ea9b7a16-6533-4bfc-968f-2b771b65ab59" providerId="ADAL" clId="{7AB11A7D-3F70-46A3-9F0F-05856E64FA9A}" dt="2019-02-22T14:37:00.352" v="873" actId="478"/>
          <ac:spMkLst>
            <pc:docMk/>
            <pc:sldMk cId="2482129345" sldId="374"/>
            <ac:spMk id="47" creationId="{3C8A297C-2197-4BA9-830F-1A115CC2943A}"/>
          </ac:spMkLst>
        </pc:spChg>
        <pc:spChg chg="del">
          <ac:chgData name="Claire Walker" userId="ea9b7a16-6533-4bfc-968f-2b771b65ab59" providerId="ADAL" clId="{7AB11A7D-3F70-46A3-9F0F-05856E64FA9A}" dt="2019-02-22T14:37:00.352" v="873" actId="478"/>
          <ac:spMkLst>
            <pc:docMk/>
            <pc:sldMk cId="2482129345" sldId="374"/>
            <ac:spMk id="48" creationId="{2D68EC7E-8FED-4FAD-9922-DB90B7734233}"/>
          </ac:spMkLst>
        </pc:spChg>
        <pc:spChg chg="del">
          <ac:chgData name="Claire Walker" userId="ea9b7a16-6533-4bfc-968f-2b771b65ab59" providerId="ADAL" clId="{7AB11A7D-3F70-46A3-9F0F-05856E64FA9A}" dt="2019-02-22T14:37:00.352" v="873" actId="478"/>
          <ac:spMkLst>
            <pc:docMk/>
            <pc:sldMk cId="2482129345" sldId="374"/>
            <ac:spMk id="49" creationId="{C120DAE5-5384-4C88-B64F-23E97DAA16F5}"/>
          </ac:spMkLst>
        </pc:spChg>
        <pc:spChg chg="del">
          <ac:chgData name="Claire Walker" userId="ea9b7a16-6533-4bfc-968f-2b771b65ab59" providerId="ADAL" clId="{7AB11A7D-3F70-46A3-9F0F-05856E64FA9A}" dt="2019-02-22T14:37:00.352" v="873" actId="478"/>
          <ac:spMkLst>
            <pc:docMk/>
            <pc:sldMk cId="2482129345" sldId="374"/>
            <ac:spMk id="50" creationId="{048186B9-AE5B-4AD1-BBD2-9F5BC7573A84}"/>
          </ac:spMkLst>
        </pc:spChg>
        <pc:spChg chg="del">
          <ac:chgData name="Claire Walker" userId="ea9b7a16-6533-4bfc-968f-2b771b65ab59" providerId="ADAL" clId="{7AB11A7D-3F70-46A3-9F0F-05856E64FA9A}" dt="2019-02-22T14:37:00.352" v="873" actId="478"/>
          <ac:spMkLst>
            <pc:docMk/>
            <pc:sldMk cId="2482129345" sldId="374"/>
            <ac:spMk id="51" creationId="{604FD194-9E88-4286-B284-86A2E1D31CD7}"/>
          </ac:spMkLst>
        </pc:spChg>
        <pc:spChg chg="del">
          <ac:chgData name="Claire Walker" userId="ea9b7a16-6533-4bfc-968f-2b771b65ab59" providerId="ADAL" clId="{7AB11A7D-3F70-46A3-9F0F-05856E64FA9A}" dt="2019-02-22T14:37:00.352" v="873" actId="478"/>
          <ac:spMkLst>
            <pc:docMk/>
            <pc:sldMk cId="2482129345" sldId="374"/>
            <ac:spMk id="52" creationId="{6AACC3C2-8DA8-44FD-B4C6-27E7BC0CBA0E}"/>
          </ac:spMkLst>
        </pc:spChg>
        <pc:spChg chg="del">
          <ac:chgData name="Claire Walker" userId="ea9b7a16-6533-4bfc-968f-2b771b65ab59" providerId="ADAL" clId="{7AB11A7D-3F70-46A3-9F0F-05856E64FA9A}" dt="2019-02-22T14:37:00.352" v="873" actId="478"/>
          <ac:spMkLst>
            <pc:docMk/>
            <pc:sldMk cId="2482129345" sldId="374"/>
            <ac:spMk id="59" creationId="{5619EC8E-96CE-4BDB-9ED5-A9CC3AFB5494}"/>
          </ac:spMkLst>
        </pc:spChg>
        <pc:spChg chg="del">
          <ac:chgData name="Claire Walker" userId="ea9b7a16-6533-4bfc-968f-2b771b65ab59" providerId="ADAL" clId="{7AB11A7D-3F70-46A3-9F0F-05856E64FA9A}" dt="2019-02-22T14:37:00.352" v="873" actId="478"/>
          <ac:spMkLst>
            <pc:docMk/>
            <pc:sldMk cId="2482129345" sldId="374"/>
            <ac:spMk id="60" creationId="{090D3C69-26AC-4A87-A8BA-8A8E3C3D1CC2}"/>
          </ac:spMkLst>
        </pc:spChg>
        <pc:spChg chg="del">
          <ac:chgData name="Claire Walker" userId="ea9b7a16-6533-4bfc-968f-2b771b65ab59" providerId="ADAL" clId="{7AB11A7D-3F70-46A3-9F0F-05856E64FA9A}" dt="2019-02-22T14:37:00.352" v="873" actId="478"/>
          <ac:spMkLst>
            <pc:docMk/>
            <pc:sldMk cId="2482129345" sldId="374"/>
            <ac:spMk id="61" creationId="{4E93B611-46A9-49DF-B119-925CC755DDB3}"/>
          </ac:spMkLst>
        </pc:spChg>
        <pc:spChg chg="del">
          <ac:chgData name="Claire Walker" userId="ea9b7a16-6533-4bfc-968f-2b771b65ab59" providerId="ADAL" clId="{7AB11A7D-3F70-46A3-9F0F-05856E64FA9A}" dt="2019-02-22T14:37:00.352" v="873" actId="478"/>
          <ac:spMkLst>
            <pc:docMk/>
            <pc:sldMk cId="2482129345" sldId="374"/>
            <ac:spMk id="62" creationId="{2C82067B-8C6B-4DD0-8150-5F1F0864B5EE}"/>
          </ac:spMkLst>
        </pc:spChg>
        <pc:spChg chg="del">
          <ac:chgData name="Claire Walker" userId="ea9b7a16-6533-4bfc-968f-2b771b65ab59" providerId="ADAL" clId="{7AB11A7D-3F70-46A3-9F0F-05856E64FA9A}" dt="2019-02-22T14:37:00.352" v="873" actId="478"/>
          <ac:spMkLst>
            <pc:docMk/>
            <pc:sldMk cId="2482129345" sldId="374"/>
            <ac:spMk id="63" creationId="{085A4CCB-4CE6-4671-9FD1-29CC8CDB02D1}"/>
          </ac:spMkLst>
        </pc:spChg>
        <pc:spChg chg="del">
          <ac:chgData name="Claire Walker" userId="ea9b7a16-6533-4bfc-968f-2b771b65ab59" providerId="ADAL" clId="{7AB11A7D-3F70-46A3-9F0F-05856E64FA9A}" dt="2019-02-22T14:37:00.352" v="873" actId="478"/>
          <ac:spMkLst>
            <pc:docMk/>
            <pc:sldMk cId="2482129345" sldId="374"/>
            <ac:spMk id="64" creationId="{20331483-44A3-4C6A-B459-6F4926CF7907}"/>
          </ac:spMkLst>
        </pc:spChg>
        <pc:graphicFrameChg chg="del">
          <ac:chgData name="Claire Walker" userId="ea9b7a16-6533-4bfc-968f-2b771b65ab59" providerId="ADAL" clId="{7AB11A7D-3F70-46A3-9F0F-05856E64FA9A}" dt="2019-02-22T14:37:00.352" v="873" actId="478"/>
          <ac:graphicFrameMkLst>
            <pc:docMk/>
            <pc:sldMk cId="2482129345" sldId="374"/>
            <ac:graphicFrameMk id="2" creationId="{3D243CED-2BBB-45A5-82CF-D8A11868C1B3}"/>
          </ac:graphicFrameMkLst>
        </pc:graphicFrameChg>
        <pc:graphicFrameChg chg="add mod modGraphic">
          <ac:chgData name="Claire Walker" userId="ea9b7a16-6533-4bfc-968f-2b771b65ab59" providerId="ADAL" clId="{7AB11A7D-3F70-46A3-9F0F-05856E64FA9A}" dt="2019-02-22T14:37:45.899" v="886"/>
          <ac:graphicFrameMkLst>
            <pc:docMk/>
            <pc:sldMk cId="2482129345" sldId="374"/>
            <ac:graphicFrameMk id="31" creationId="{A2F0CAAE-4EC4-4F47-A99B-13166FCCDC47}"/>
          </ac:graphicFrameMkLst>
        </pc:graphicFrameChg>
        <pc:picChg chg="del">
          <ac:chgData name="Claire Walker" userId="ea9b7a16-6533-4bfc-968f-2b771b65ab59" providerId="ADAL" clId="{7AB11A7D-3F70-46A3-9F0F-05856E64FA9A}" dt="2019-02-22T14:37:00.352" v="873" actId="478"/>
          <ac:picMkLst>
            <pc:docMk/>
            <pc:sldMk cId="2482129345" sldId="374"/>
            <ac:picMk id="18" creationId="{AF62330C-AB9B-43BE-82E4-98A7F5B9D6D1}"/>
          </ac:picMkLst>
        </pc:picChg>
        <pc:picChg chg="add">
          <ac:chgData name="Claire Walker" userId="ea9b7a16-6533-4bfc-968f-2b771b65ab59" providerId="ADAL" clId="{7AB11A7D-3F70-46A3-9F0F-05856E64FA9A}" dt="2019-02-22T14:37:27.523" v="880"/>
          <ac:picMkLst>
            <pc:docMk/>
            <pc:sldMk cId="2482129345" sldId="374"/>
            <ac:picMk id="34" creationId="{9774CF8F-EA13-449B-800D-8070507A2A84}"/>
          </ac:picMkLst>
        </pc:picChg>
      </pc:sldChg>
      <pc:sldChg chg="add">
        <pc:chgData name="Claire Walker" userId="ea9b7a16-6533-4bfc-968f-2b771b65ab59" providerId="ADAL" clId="{7AB11A7D-3F70-46A3-9F0F-05856E64FA9A}" dt="2019-02-22T14:47:02.701" v="1135"/>
        <pc:sldMkLst>
          <pc:docMk/>
          <pc:sldMk cId="2823959502" sldId="376"/>
        </pc:sldMkLst>
      </pc:sldChg>
      <pc:sldChg chg="addSp delSp modSp add">
        <pc:chgData name="Claire Walker" userId="ea9b7a16-6533-4bfc-968f-2b771b65ab59" providerId="ADAL" clId="{7AB11A7D-3F70-46A3-9F0F-05856E64FA9A}" dt="2019-02-22T14:54:05.668" v="1516" actId="20577"/>
        <pc:sldMkLst>
          <pc:docMk/>
          <pc:sldMk cId="766752264" sldId="377"/>
        </pc:sldMkLst>
        <pc:spChg chg="add mod">
          <ac:chgData name="Claire Walker" userId="ea9b7a16-6533-4bfc-968f-2b771b65ab59" providerId="ADAL" clId="{7AB11A7D-3F70-46A3-9F0F-05856E64FA9A}" dt="2019-02-22T14:52:25.106" v="1306" actId="1076"/>
          <ac:spMkLst>
            <pc:docMk/>
            <pc:sldMk cId="766752264" sldId="377"/>
            <ac:spMk id="10" creationId="{6E7A448F-72AC-4EF9-A16E-9E80F843DDF3}"/>
          </ac:spMkLst>
        </pc:spChg>
        <pc:spChg chg="add del mod">
          <ac:chgData name="Claire Walker" userId="ea9b7a16-6533-4bfc-968f-2b771b65ab59" providerId="ADAL" clId="{7AB11A7D-3F70-46A3-9F0F-05856E64FA9A}" dt="2019-02-22T14:50:20.381" v="1257" actId="478"/>
          <ac:spMkLst>
            <pc:docMk/>
            <pc:sldMk cId="766752264" sldId="377"/>
            <ac:spMk id="11" creationId="{BE7211B6-D0E2-414A-B51A-AABCB17C2297}"/>
          </ac:spMkLst>
        </pc:spChg>
        <pc:spChg chg="mod">
          <ac:chgData name="Claire Walker" userId="ea9b7a16-6533-4bfc-968f-2b771b65ab59" providerId="ADAL" clId="{7AB11A7D-3F70-46A3-9F0F-05856E64FA9A}" dt="2019-02-22T14:51:46.116" v="1287" actId="20577"/>
          <ac:spMkLst>
            <pc:docMk/>
            <pc:sldMk cId="766752264" sldId="377"/>
            <ac:spMk id="12" creationId="{45862DCF-9923-46CF-BC5A-6F0C2AC9D9CB}"/>
          </ac:spMkLst>
        </pc:spChg>
        <pc:spChg chg="add del mod">
          <ac:chgData name="Claire Walker" userId="ea9b7a16-6533-4bfc-968f-2b771b65ab59" providerId="ADAL" clId="{7AB11A7D-3F70-46A3-9F0F-05856E64FA9A}" dt="2019-02-22T14:50:22.281" v="1258" actId="478"/>
          <ac:spMkLst>
            <pc:docMk/>
            <pc:sldMk cId="766752264" sldId="377"/>
            <ac:spMk id="14" creationId="{AF9D1F83-91B1-4CDC-81FF-7440FBDA6082}"/>
          </ac:spMkLst>
        </pc:spChg>
        <pc:spChg chg="add mod">
          <ac:chgData name="Claire Walker" userId="ea9b7a16-6533-4bfc-968f-2b771b65ab59" providerId="ADAL" clId="{7AB11A7D-3F70-46A3-9F0F-05856E64FA9A}" dt="2019-02-22T14:52:31.318" v="1307" actId="1076"/>
          <ac:spMkLst>
            <pc:docMk/>
            <pc:sldMk cId="766752264" sldId="377"/>
            <ac:spMk id="15" creationId="{054017F9-DE9F-4099-A1B1-06D0BE5EF1DA}"/>
          </ac:spMkLst>
        </pc:spChg>
        <pc:spChg chg="add mod">
          <ac:chgData name="Claire Walker" userId="ea9b7a16-6533-4bfc-968f-2b771b65ab59" providerId="ADAL" clId="{7AB11A7D-3F70-46A3-9F0F-05856E64FA9A}" dt="2019-02-22T14:51:54.778" v="1298" actId="1076"/>
          <ac:spMkLst>
            <pc:docMk/>
            <pc:sldMk cId="766752264" sldId="377"/>
            <ac:spMk id="16" creationId="{F7BC433B-5334-4398-B92F-A136C51FFF92}"/>
          </ac:spMkLst>
        </pc:spChg>
        <pc:spChg chg="mod">
          <ac:chgData name="Claire Walker" userId="ea9b7a16-6533-4bfc-968f-2b771b65ab59" providerId="ADAL" clId="{7AB11A7D-3F70-46A3-9F0F-05856E64FA9A}" dt="2019-02-22T14:54:05.668" v="1516" actId="20577"/>
          <ac:spMkLst>
            <pc:docMk/>
            <pc:sldMk cId="766752264" sldId="377"/>
            <ac:spMk id="19" creationId="{5252A847-DE45-4FA3-A1F8-EEBEB845FF8E}"/>
          </ac:spMkLst>
        </pc:spChg>
        <pc:picChg chg="add mod">
          <ac:chgData name="Claire Walker" userId="ea9b7a16-6533-4bfc-968f-2b771b65ab59" providerId="ADAL" clId="{7AB11A7D-3F70-46A3-9F0F-05856E64FA9A}" dt="2019-02-22T14:50:51.168" v="1265" actId="1076"/>
          <ac:picMkLst>
            <pc:docMk/>
            <pc:sldMk cId="766752264" sldId="377"/>
            <ac:picMk id="9" creationId="{9D8A1C32-8ECB-4D5C-9D42-AFDCDC183EB8}"/>
          </ac:picMkLst>
        </pc:picChg>
        <pc:picChg chg="del mod">
          <ac:chgData name="Claire Walker" userId="ea9b7a16-6533-4bfc-968f-2b771b65ab59" providerId="ADAL" clId="{7AB11A7D-3F70-46A3-9F0F-05856E64FA9A}" dt="2019-02-22T14:49:30.407" v="1235" actId="478"/>
          <ac:picMkLst>
            <pc:docMk/>
            <pc:sldMk cId="766752264" sldId="377"/>
            <ac:picMk id="13" creationId="{4AB67ED3-D419-4B07-98F8-4ECFE94C21F8}"/>
          </ac:picMkLst>
        </pc:picChg>
      </pc:sldChg>
      <pc:sldChg chg="modSp add">
        <pc:chgData name="Claire Walker" userId="ea9b7a16-6533-4bfc-968f-2b771b65ab59" providerId="ADAL" clId="{7AB11A7D-3F70-46A3-9F0F-05856E64FA9A}" dt="2019-02-22T14:53:58.697" v="1503" actId="207"/>
        <pc:sldMkLst>
          <pc:docMk/>
          <pc:sldMk cId="3119766393" sldId="378"/>
        </pc:sldMkLst>
        <pc:spChg chg="mod">
          <ac:chgData name="Claire Walker" userId="ea9b7a16-6533-4bfc-968f-2b771b65ab59" providerId="ADAL" clId="{7AB11A7D-3F70-46A3-9F0F-05856E64FA9A}" dt="2019-02-22T14:53:58.697" v="1503" actId="207"/>
          <ac:spMkLst>
            <pc:docMk/>
            <pc:sldMk cId="3119766393" sldId="378"/>
            <ac:spMk id="19" creationId="{5252A847-DE45-4FA3-A1F8-EEBEB845FF8E}"/>
          </ac:spMkLst>
        </pc:spChg>
      </pc:sldChg>
      <pc:sldChg chg="add">
        <pc:chgData name="Claire Walker" userId="ea9b7a16-6533-4bfc-968f-2b771b65ab59" providerId="ADAL" clId="{7AB11A7D-3F70-46A3-9F0F-05856E64FA9A}" dt="2019-02-22T14:54:01.795" v="1504"/>
        <pc:sldMkLst>
          <pc:docMk/>
          <pc:sldMk cId="3111116918" sldId="379"/>
        </pc:sldMkLst>
      </pc:sldChg>
      <pc:sldChg chg="addSp delSp modSp add">
        <pc:chgData name="Claire Walker" userId="ea9b7a16-6533-4bfc-968f-2b771b65ab59" providerId="ADAL" clId="{7AB11A7D-3F70-46A3-9F0F-05856E64FA9A}" dt="2019-02-22T15:30:25.370" v="1684" actId="403"/>
        <pc:sldMkLst>
          <pc:docMk/>
          <pc:sldMk cId="2832462469" sldId="380"/>
        </pc:sldMkLst>
        <pc:spChg chg="del">
          <ac:chgData name="Claire Walker" userId="ea9b7a16-6533-4bfc-968f-2b771b65ab59" providerId="ADAL" clId="{7AB11A7D-3F70-46A3-9F0F-05856E64FA9A}" dt="2019-02-22T14:54:38.027" v="1551" actId="478"/>
          <ac:spMkLst>
            <pc:docMk/>
            <pc:sldMk cId="2832462469" sldId="380"/>
            <ac:spMk id="10" creationId="{6E7A448F-72AC-4EF9-A16E-9E80F843DDF3}"/>
          </ac:spMkLst>
        </pc:spChg>
        <pc:spChg chg="add del mod">
          <ac:chgData name="Claire Walker" userId="ea9b7a16-6533-4bfc-968f-2b771b65ab59" providerId="ADAL" clId="{7AB11A7D-3F70-46A3-9F0F-05856E64FA9A}" dt="2019-02-22T14:56:28.150" v="1613" actId="1076"/>
          <ac:spMkLst>
            <pc:docMk/>
            <pc:sldMk cId="2832462469" sldId="380"/>
            <ac:spMk id="11" creationId="{66177984-6793-4389-8222-9F95C93EB7DA}"/>
          </ac:spMkLst>
        </pc:spChg>
        <pc:spChg chg="del">
          <ac:chgData name="Claire Walker" userId="ea9b7a16-6533-4bfc-968f-2b771b65ab59" providerId="ADAL" clId="{7AB11A7D-3F70-46A3-9F0F-05856E64FA9A}" dt="2019-02-22T14:54:36.248" v="1549" actId="478"/>
          <ac:spMkLst>
            <pc:docMk/>
            <pc:sldMk cId="2832462469" sldId="380"/>
            <ac:spMk id="12" creationId="{45862DCF-9923-46CF-BC5A-6F0C2AC9D9CB}"/>
          </ac:spMkLst>
        </pc:spChg>
        <pc:spChg chg="add del mod">
          <ac:chgData name="Claire Walker" userId="ea9b7a16-6533-4bfc-968f-2b771b65ab59" providerId="ADAL" clId="{7AB11A7D-3F70-46A3-9F0F-05856E64FA9A}" dt="2019-02-22T14:55:23.419" v="1568" actId="478"/>
          <ac:spMkLst>
            <pc:docMk/>
            <pc:sldMk cId="2832462469" sldId="380"/>
            <ac:spMk id="13" creationId="{F5F10178-B384-4C0B-94CD-BC229B281070}"/>
          </ac:spMkLst>
        </pc:spChg>
        <pc:spChg chg="add del mod">
          <ac:chgData name="Claire Walker" userId="ea9b7a16-6533-4bfc-968f-2b771b65ab59" providerId="ADAL" clId="{7AB11A7D-3F70-46A3-9F0F-05856E64FA9A}" dt="2019-02-22T14:55:18.446" v="1564" actId="478"/>
          <ac:spMkLst>
            <pc:docMk/>
            <pc:sldMk cId="2832462469" sldId="380"/>
            <ac:spMk id="14" creationId="{27723E85-872E-4DF0-8613-30BFA1856EE5}"/>
          </ac:spMkLst>
        </pc:spChg>
        <pc:spChg chg="mod">
          <ac:chgData name="Claire Walker" userId="ea9b7a16-6533-4bfc-968f-2b771b65ab59" providerId="ADAL" clId="{7AB11A7D-3F70-46A3-9F0F-05856E64FA9A}" dt="2019-02-22T14:57:10.071" v="1634" actId="20577"/>
          <ac:spMkLst>
            <pc:docMk/>
            <pc:sldMk cId="2832462469" sldId="380"/>
            <ac:spMk id="15" creationId="{054017F9-DE9F-4099-A1B1-06D0BE5EF1DA}"/>
          </ac:spMkLst>
        </pc:spChg>
        <pc:spChg chg="mod">
          <ac:chgData name="Claire Walker" userId="ea9b7a16-6533-4bfc-968f-2b771b65ab59" providerId="ADAL" clId="{7AB11A7D-3F70-46A3-9F0F-05856E64FA9A}" dt="2019-02-22T14:56:31.218" v="1614" actId="1076"/>
          <ac:spMkLst>
            <pc:docMk/>
            <pc:sldMk cId="2832462469" sldId="380"/>
            <ac:spMk id="16" creationId="{F7BC433B-5334-4398-B92F-A136C51FFF92}"/>
          </ac:spMkLst>
        </pc:spChg>
        <pc:spChg chg="add del mod">
          <ac:chgData name="Claire Walker" userId="ea9b7a16-6533-4bfc-968f-2b771b65ab59" providerId="ADAL" clId="{7AB11A7D-3F70-46A3-9F0F-05856E64FA9A}" dt="2019-02-22T14:55:19.830" v="1565" actId="478"/>
          <ac:spMkLst>
            <pc:docMk/>
            <pc:sldMk cId="2832462469" sldId="380"/>
            <ac:spMk id="17" creationId="{D44D389C-8C1F-4F21-BE7A-CDA84D447D57}"/>
          </ac:spMkLst>
        </pc:spChg>
        <pc:spChg chg="mod">
          <ac:chgData name="Claire Walker" userId="ea9b7a16-6533-4bfc-968f-2b771b65ab59" providerId="ADAL" clId="{7AB11A7D-3F70-46A3-9F0F-05856E64FA9A}" dt="2019-02-22T15:30:25.370" v="1684" actId="403"/>
          <ac:spMkLst>
            <pc:docMk/>
            <pc:sldMk cId="2832462469" sldId="380"/>
            <ac:spMk id="19" creationId="{5252A847-DE45-4FA3-A1F8-EEBEB845FF8E}"/>
          </ac:spMkLst>
        </pc:spChg>
        <pc:spChg chg="add mod">
          <ac:chgData name="Claire Walker" userId="ea9b7a16-6533-4bfc-968f-2b771b65ab59" providerId="ADAL" clId="{7AB11A7D-3F70-46A3-9F0F-05856E64FA9A}" dt="2019-02-22T14:57:47.421" v="1649" actId="20577"/>
          <ac:spMkLst>
            <pc:docMk/>
            <pc:sldMk cId="2832462469" sldId="380"/>
            <ac:spMk id="20" creationId="{013AFFC5-9004-41B4-AECC-198359B1D037}"/>
          </ac:spMkLst>
        </pc:spChg>
        <pc:picChg chg="del">
          <ac:chgData name="Claire Walker" userId="ea9b7a16-6533-4bfc-968f-2b771b65ab59" providerId="ADAL" clId="{7AB11A7D-3F70-46A3-9F0F-05856E64FA9A}" dt="2019-02-22T14:54:37.419" v="1550" actId="478"/>
          <ac:picMkLst>
            <pc:docMk/>
            <pc:sldMk cId="2832462469" sldId="380"/>
            <ac:picMk id="9" creationId="{9D8A1C32-8ECB-4D5C-9D42-AFDCDC183EB8}"/>
          </ac:picMkLst>
        </pc:picChg>
      </pc:sldChg>
      <pc:sldChg chg="modSp add">
        <pc:chgData name="Claire Walker" userId="ea9b7a16-6533-4bfc-968f-2b771b65ab59" providerId="ADAL" clId="{7AB11A7D-3F70-46A3-9F0F-05856E64FA9A}" dt="2019-02-22T15:30:37.340" v="1691" actId="20577"/>
        <pc:sldMkLst>
          <pc:docMk/>
          <pc:sldMk cId="3113854855" sldId="381"/>
        </pc:sldMkLst>
        <pc:spChg chg="mod">
          <ac:chgData name="Claire Walker" userId="ea9b7a16-6533-4bfc-968f-2b771b65ab59" providerId="ADAL" clId="{7AB11A7D-3F70-46A3-9F0F-05856E64FA9A}" dt="2019-02-22T14:58:10.337" v="1667" actId="207"/>
          <ac:spMkLst>
            <pc:docMk/>
            <pc:sldMk cId="3113854855" sldId="381"/>
            <ac:spMk id="15" creationId="{054017F9-DE9F-4099-A1B1-06D0BE5EF1DA}"/>
          </ac:spMkLst>
        </pc:spChg>
        <pc:spChg chg="mod">
          <ac:chgData name="Claire Walker" userId="ea9b7a16-6533-4bfc-968f-2b771b65ab59" providerId="ADAL" clId="{7AB11A7D-3F70-46A3-9F0F-05856E64FA9A}" dt="2019-02-22T14:57:59.922" v="1658" actId="207"/>
          <ac:spMkLst>
            <pc:docMk/>
            <pc:sldMk cId="3113854855" sldId="381"/>
            <ac:spMk id="16" creationId="{F7BC433B-5334-4398-B92F-A136C51FFF92}"/>
          </ac:spMkLst>
        </pc:spChg>
        <pc:spChg chg="mod">
          <ac:chgData name="Claire Walker" userId="ea9b7a16-6533-4bfc-968f-2b771b65ab59" providerId="ADAL" clId="{7AB11A7D-3F70-46A3-9F0F-05856E64FA9A}" dt="2019-02-22T15:30:37.340" v="1691" actId="20577"/>
          <ac:spMkLst>
            <pc:docMk/>
            <pc:sldMk cId="3113854855" sldId="381"/>
            <ac:spMk id="19" creationId="{5252A847-DE45-4FA3-A1F8-EEBEB845FF8E}"/>
          </ac:spMkLst>
        </pc:spChg>
        <pc:spChg chg="mod">
          <ac:chgData name="Claire Walker" userId="ea9b7a16-6533-4bfc-968f-2b771b65ab59" providerId="ADAL" clId="{7AB11A7D-3F70-46A3-9F0F-05856E64FA9A}" dt="2019-02-22T14:58:17.639" v="1675" actId="207"/>
          <ac:spMkLst>
            <pc:docMk/>
            <pc:sldMk cId="3113854855" sldId="381"/>
            <ac:spMk id="20" creationId="{013AFFC5-9004-41B4-AECC-198359B1D0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using-scale-factors-year-6-ratio-resource-pack" TargetMode="External"/><Relationship Id="rId5" Type="http://schemas.openxmlformats.org/officeDocument/2006/relationships/hyperlink" Target="https://classroomsecrets.co.uk/category/maths/year-6/spring-block-6-ratio/" TargetMode="External"/><Relationship Id="rId4" Type="http://schemas.openxmlformats.org/officeDocument/2006/relationships/hyperlink" Target="https://classroomsecrets.co.uk/content-domain-filter/?fwp_contentdomain=6r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1" name="Rectangle 10">
            <a:extLst>
              <a:ext uri="{FF2B5EF4-FFF2-40B4-BE49-F238E27FC236}">
                <a16:creationId xmlns:a16="http://schemas.microsoft.com/office/drawing/2014/main" id="{D92C1BD5-E176-49C4-928D-3B4F2375FB6B}"/>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2" name="Picture 2" descr="https://survey.zohopublic.eu/survey/api/v1/public/livesurveys/V2BBWx/images/Y2JkNzM2MDEtNDhiZi00OTZmLWIxMTQtZjAyNTcxOGQ0Y2M1/web/download/image?isoriginalfile=true">
            <a:extLst>
              <a:ext uri="{FF2B5EF4-FFF2-40B4-BE49-F238E27FC236}">
                <a16:creationId xmlns:a16="http://schemas.microsoft.com/office/drawing/2014/main" id="{62EBEABC-EACE-4BB9-88A7-D36A65AC8B2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16904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Copy this shape onto squared paper. </a:t>
            </a:r>
          </a:p>
          <a:p>
            <a:pPr lvl="0" algn="ctr" defTabSz="685800">
              <a:defRPr/>
            </a:pPr>
            <a:r>
              <a:rPr lang="en-GB" sz="2000" b="1" dirty="0">
                <a:solidFill>
                  <a:schemeClr val="tx1"/>
                </a:solidFill>
                <a:latin typeface="Century Gothic" panose="020B0502020202020204" pitchFamily="34" charset="0"/>
              </a:rPr>
              <a:t>Draw it using a scale factor of 1.5.</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 name="Table 1">
            <a:extLst>
              <a:ext uri="{FF2B5EF4-FFF2-40B4-BE49-F238E27FC236}">
                <a16:creationId xmlns:a16="http://schemas.microsoft.com/office/drawing/2014/main" id="{3D243CED-2BBB-45A5-82CF-D8A11868C1B3}"/>
              </a:ext>
            </a:extLst>
          </p:cNvPr>
          <p:cNvGraphicFramePr>
            <a:graphicFrameLocks noGrp="1"/>
          </p:cNvGraphicFramePr>
          <p:nvPr>
            <p:extLst>
              <p:ext uri="{D42A27DB-BD31-4B8C-83A1-F6EECF244321}">
                <p14:modId xmlns:p14="http://schemas.microsoft.com/office/powerpoint/2010/main" val="3616096632"/>
              </p:ext>
            </p:extLst>
          </p:nvPr>
        </p:nvGraphicFramePr>
        <p:xfrm>
          <a:off x="1205595" y="1656598"/>
          <a:ext cx="6480000" cy="432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055220162"/>
                    </a:ext>
                  </a:extLst>
                </a:gridCol>
                <a:gridCol w="1080000">
                  <a:extLst>
                    <a:ext uri="{9D8B030D-6E8A-4147-A177-3AD203B41FA5}">
                      <a16:colId xmlns:a16="http://schemas.microsoft.com/office/drawing/2014/main" val="812402794"/>
                    </a:ext>
                  </a:extLst>
                </a:gridCol>
                <a:gridCol w="1080000">
                  <a:extLst>
                    <a:ext uri="{9D8B030D-6E8A-4147-A177-3AD203B41FA5}">
                      <a16:colId xmlns:a16="http://schemas.microsoft.com/office/drawing/2014/main" val="3970506655"/>
                    </a:ext>
                  </a:extLst>
                </a:gridCol>
                <a:gridCol w="1080000">
                  <a:extLst>
                    <a:ext uri="{9D8B030D-6E8A-4147-A177-3AD203B41FA5}">
                      <a16:colId xmlns:a16="http://schemas.microsoft.com/office/drawing/2014/main" val="47315254"/>
                    </a:ext>
                  </a:extLst>
                </a:gridCol>
                <a:gridCol w="1080000">
                  <a:extLst>
                    <a:ext uri="{9D8B030D-6E8A-4147-A177-3AD203B41FA5}">
                      <a16:colId xmlns:a16="http://schemas.microsoft.com/office/drawing/2014/main" val="2664221322"/>
                    </a:ext>
                  </a:extLst>
                </a:gridCol>
                <a:gridCol w="1080000">
                  <a:extLst>
                    <a:ext uri="{9D8B030D-6E8A-4147-A177-3AD203B41FA5}">
                      <a16:colId xmlns:a16="http://schemas.microsoft.com/office/drawing/2014/main" val="3855995214"/>
                    </a:ext>
                  </a:extLst>
                </a:gridCol>
              </a:tblGrid>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09382"/>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00438"/>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699843"/>
                  </a:ext>
                </a:extLst>
              </a:tr>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591807"/>
                  </a:ext>
                </a:extLst>
              </a:tr>
            </a:tbl>
          </a:graphicData>
        </a:graphic>
      </p:graphicFrame>
    </p:spTree>
    <p:extLst>
      <p:ext uri="{BB962C8B-B14F-4D97-AF65-F5344CB8AC3E}">
        <p14:creationId xmlns:p14="http://schemas.microsoft.com/office/powerpoint/2010/main" val="95772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Copy this shape onto squared paper. </a:t>
            </a:r>
          </a:p>
          <a:p>
            <a:pPr lvl="0" algn="ctr" defTabSz="685800">
              <a:defRPr/>
            </a:pPr>
            <a:r>
              <a:rPr lang="en-GB" sz="2000" b="1" dirty="0">
                <a:solidFill>
                  <a:schemeClr val="tx1"/>
                </a:solidFill>
                <a:latin typeface="Century Gothic" panose="020B0502020202020204" pitchFamily="34" charset="0"/>
              </a:rPr>
              <a:t>Draw it using a scale factor of 1.5.</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 name="Table 1">
            <a:extLst>
              <a:ext uri="{FF2B5EF4-FFF2-40B4-BE49-F238E27FC236}">
                <a16:creationId xmlns:a16="http://schemas.microsoft.com/office/drawing/2014/main" id="{3D243CED-2BBB-45A5-82CF-D8A11868C1B3}"/>
              </a:ext>
            </a:extLst>
          </p:cNvPr>
          <p:cNvGraphicFramePr>
            <a:graphicFrameLocks noGrp="1"/>
          </p:cNvGraphicFramePr>
          <p:nvPr>
            <p:extLst>
              <p:ext uri="{D42A27DB-BD31-4B8C-83A1-F6EECF244321}">
                <p14:modId xmlns:p14="http://schemas.microsoft.com/office/powerpoint/2010/main" val="2201314896"/>
              </p:ext>
            </p:extLst>
          </p:nvPr>
        </p:nvGraphicFramePr>
        <p:xfrm>
          <a:off x="1205595" y="1656598"/>
          <a:ext cx="6480000" cy="432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055220162"/>
                    </a:ext>
                  </a:extLst>
                </a:gridCol>
                <a:gridCol w="1080000">
                  <a:extLst>
                    <a:ext uri="{9D8B030D-6E8A-4147-A177-3AD203B41FA5}">
                      <a16:colId xmlns:a16="http://schemas.microsoft.com/office/drawing/2014/main" val="812402794"/>
                    </a:ext>
                  </a:extLst>
                </a:gridCol>
                <a:gridCol w="1080000">
                  <a:extLst>
                    <a:ext uri="{9D8B030D-6E8A-4147-A177-3AD203B41FA5}">
                      <a16:colId xmlns:a16="http://schemas.microsoft.com/office/drawing/2014/main" val="3970506655"/>
                    </a:ext>
                  </a:extLst>
                </a:gridCol>
                <a:gridCol w="1080000">
                  <a:extLst>
                    <a:ext uri="{9D8B030D-6E8A-4147-A177-3AD203B41FA5}">
                      <a16:colId xmlns:a16="http://schemas.microsoft.com/office/drawing/2014/main" val="47315254"/>
                    </a:ext>
                  </a:extLst>
                </a:gridCol>
                <a:gridCol w="1080000">
                  <a:extLst>
                    <a:ext uri="{9D8B030D-6E8A-4147-A177-3AD203B41FA5}">
                      <a16:colId xmlns:a16="http://schemas.microsoft.com/office/drawing/2014/main" val="2664221322"/>
                    </a:ext>
                  </a:extLst>
                </a:gridCol>
                <a:gridCol w="1080000">
                  <a:extLst>
                    <a:ext uri="{9D8B030D-6E8A-4147-A177-3AD203B41FA5}">
                      <a16:colId xmlns:a16="http://schemas.microsoft.com/office/drawing/2014/main" val="3855995214"/>
                    </a:ext>
                  </a:extLst>
                </a:gridCol>
              </a:tblGrid>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09382"/>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00438"/>
                  </a:ext>
                </a:extLst>
              </a:tr>
              <a:tr h="54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699843"/>
                  </a:ext>
                </a:extLst>
              </a:tr>
              <a:tr h="54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17067206"/>
                  </a:ext>
                </a:extLst>
              </a:tr>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591807"/>
                  </a:ext>
                </a:extLst>
              </a:tr>
            </a:tbl>
          </a:graphicData>
        </a:graphic>
      </p:graphicFrame>
    </p:spTree>
    <p:extLst>
      <p:ext uri="{BB962C8B-B14F-4D97-AF65-F5344CB8AC3E}">
        <p14:creationId xmlns:p14="http://schemas.microsoft.com/office/powerpoint/2010/main" val="41305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a:t>
            </a:r>
          </a:p>
          <a:p>
            <a:pPr lvl="0" algn="ctr" defTabSz="685800">
              <a:defRPr/>
            </a:pPr>
            <a:r>
              <a:rPr lang="en-GB" sz="2000" b="1" dirty="0">
                <a:solidFill>
                  <a:schemeClr val="tx1"/>
                </a:solidFill>
                <a:latin typeface="Century Gothic" panose="020B0502020202020204" pitchFamily="34" charset="0"/>
              </a:rPr>
              <a:t>Shape A has been increased by a scale factor of 2.</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ED4DED44-F943-48C7-A349-B1E4609A7894}"/>
              </a:ext>
            </a:extLst>
          </p:cNvPr>
          <p:cNvGraphicFramePr>
            <a:graphicFrameLocks noGrp="1"/>
          </p:cNvGraphicFramePr>
          <p:nvPr/>
        </p:nvGraphicFramePr>
        <p:xfrm>
          <a:off x="1205595" y="1709606"/>
          <a:ext cx="6480000" cy="324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055220162"/>
                    </a:ext>
                  </a:extLst>
                </a:gridCol>
                <a:gridCol w="1080000">
                  <a:extLst>
                    <a:ext uri="{9D8B030D-6E8A-4147-A177-3AD203B41FA5}">
                      <a16:colId xmlns:a16="http://schemas.microsoft.com/office/drawing/2014/main" val="812402794"/>
                    </a:ext>
                  </a:extLst>
                </a:gridCol>
                <a:gridCol w="1080000">
                  <a:extLst>
                    <a:ext uri="{9D8B030D-6E8A-4147-A177-3AD203B41FA5}">
                      <a16:colId xmlns:a16="http://schemas.microsoft.com/office/drawing/2014/main" val="3970506655"/>
                    </a:ext>
                  </a:extLst>
                </a:gridCol>
                <a:gridCol w="1080000">
                  <a:extLst>
                    <a:ext uri="{9D8B030D-6E8A-4147-A177-3AD203B41FA5}">
                      <a16:colId xmlns:a16="http://schemas.microsoft.com/office/drawing/2014/main" val="47315254"/>
                    </a:ext>
                  </a:extLst>
                </a:gridCol>
                <a:gridCol w="1080000">
                  <a:extLst>
                    <a:ext uri="{9D8B030D-6E8A-4147-A177-3AD203B41FA5}">
                      <a16:colId xmlns:a16="http://schemas.microsoft.com/office/drawing/2014/main" val="2664221322"/>
                    </a:ext>
                  </a:extLst>
                </a:gridCol>
                <a:gridCol w="1080000">
                  <a:extLst>
                    <a:ext uri="{9D8B030D-6E8A-4147-A177-3AD203B41FA5}">
                      <a16:colId xmlns:a16="http://schemas.microsoft.com/office/drawing/2014/main" val="3855995214"/>
                    </a:ext>
                  </a:extLst>
                </a:gridCol>
              </a:tblGrid>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09382"/>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00438"/>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699843"/>
                  </a:ext>
                </a:extLst>
              </a:tr>
            </a:tbl>
          </a:graphicData>
        </a:graphic>
      </p:graphicFrame>
      <p:pic>
        <p:nvPicPr>
          <p:cNvPr id="34" name="Picture 33" descr="A close up of a sign&#10;&#10;Description generated with high confidence">
            <a:extLst>
              <a:ext uri="{FF2B5EF4-FFF2-40B4-BE49-F238E27FC236}">
                <a16:creationId xmlns:a16="http://schemas.microsoft.com/office/drawing/2014/main" id="{9774CF8F-EA13-449B-800D-8070507A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 name="Right Triangle 1">
            <a:extLst>
              <a:ext uri="{FF2B5EF4-FFF2-40B4-BE49-F238E27FC236}">
                <a16:creationId xmlns:a16="http://schemas.microsoft.com/office/drawing/2014/main" id="{223104A3-8410-4BA9-9949-E0902BF8F593}"/>
              </a:ext>
            </a:extLst>
          </p:cNvPr>
          <p:cNvSpPr/>
          <p:nvPr/>
        </p:nvSpPr>
        <p:spPr>
          <a:xfrm>
            <a:off x="1204770" y="2774731"/>
            <a:ext cx="2137870" cy="2150320"/>
          </a:xfrm>
          <a:prstGeom prst="rtTriangl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a:t>
            </a:r>
          </a:p>
        </p:txBody>
      </p:sp>
      <p:sp>
        <p:nvSpPr>
          <p:cNvPr id="10" name="Right Triangle 9">
            <a:extLst>
              <a:ext uri="{FF2B5EF4-FFF2-40B4-BE49-F238E27FC236}">
                <a16:creationId xmlns:a16="http://schemas.microsoft.com/office/drawing/2014/main" id="{B4A6C333-A26C-4A97-929C-838A1952E2AB}"/>
              </a:ext>
            </a:extLst>
          </p:cNvPr>
          <p:cNvSpPr/>
          <p:nvPr/>
        </p:nvSpPr>
        <p:spPr>
          <a:xfrm>
            <a:off x="4445181" y="1709606"/>
            <a:ext cx="3240413" cy="3215445"/>
          </a:xfrm>
          <a:prstGeom prst="rtTriangl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B</a:t>
            </a:r>
          </a:p>
        </p:txBody>
      </p:sp>
    </p:spTree>
    <p:extLst>
      <p:ext uri="{BB962C8B-B14F-4D97-AF65-F5344CB8AC3E}">
        <p14:creationId xmlns:p14="http://schemas.microsoft.com/office/powerpoint/2010/main" val="156628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a:t>
            </a:r>
          </a:p>
          <a:p>
            <a:pPr lvl="0" algn="ctr" defTabSz="685800">
              <a:defRPr/>
            </a:pPr>
            <a:r>
              <a:rPr lang="en-GB" sz="2000" b="1" dirty="0">
                <a:solidFill>
                  <a:schemeClr val="tx1"/>
                </a:solidFill>
                <a:latin typeface="Century Gothic" panose="020B0502020202020204" pitchFamily="34" charset="0"/>
              </a:rPr>
              <a:t>Shape A has been increased by a scale factor of 2.</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 It has been increased by a scale factor of 1.5.</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ED4DED44-F943-48C7-A349-B1E4609A7894}"/>
              </a:ext>
            </a:extLst>
          </p:cNvPr>
          <p:cNvGraphicFramePr>
            <a:graphicFrameLocks noGrp="1"/>
          </p:cNvGraphicFramePr>
          <p:nvPr/>
        </p:nvGraphicFramePr>
        <p:xfrm>
          <a:off x="1205595" y="1709606"/>
          <a:ext cx="6480000" cy="324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055220162"/>
                    </a:ext>
                  </a:extLst>
                </a:gridCol>
                <a:gridCol w="1080000">
                  <a:extLst>
                    <a:ext uri="{9D8B030D-6E8A-4147-A177-3AD203B41FA5}">
                      <a16:colId xmlns:a16="http://schemas.microsoft.com/office/drawing/2014/main" val="812402794"/>
                    </a:ext>
                  </a:extLst>
                </a:gridCol>
                <a:gridCol w="1080000">
                  <a:extLst>
                    <a:ext uri="{9D8B030D-6E8A-4147-A177-3AD203B41FA5}">
                      <a16:colId xmlns:a16="http://schemas.microsoft.com/office/drawing/2014/main" val="3970506655"/>
                    </a:ext>
                  </a:extLst>
                </a:gridCol>
                <a:gridCol w="1080000">
                  <a:extLst>
                    <a:ext uri="{9D8B030D-6E8A-4147-A177-3AD203B41FA5}">
                      <a16:colId xmlns:a16="http://schemas.microsoft.com/office/drawing/2014/main" val="47315254"/>
                    </a:ext>
                  </a:extLst>
                </a:gridCol>
                <a:gridCol w="1080000">
                  <a:extLst>
                    <a:ext uri="{9D8B030D-6E8A-4147-A177-3AD203B41FA5}">
                      <a16:colId xmlns:a16="http://schemas.microsoft.com/office/drawing/2014/main" val="2664221322"/>
                    </a:ext>
                  </a:extLst>
                </a:gridCol>
                <a:gridCol w="1080000">
                  <a:extLst>
                    <a:ext uri="{9D8B030D-6E8A-4147-A177-3AD203B41FA5}">
                      <a16:colId xmlns:a16="http://schemas.microsoft.com/office/drawing/2014/main" val="3855995214"/>
                    </a:ext>
                  </a:extLst>
                </a:gridCol>
              </a:tblGrid>
              <a:tr h="108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09382"/>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00438"/>
                  </a:ext>
                </a:extLst>
              </a:tr>
              <a:tr h="108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699843"/>
                  </a:ext>
                </a:extLst>
              </a:tr>
            </a:tbl>
          </a:graphicData>
        </a:graphic>
      </p:graphicFrame>
      <p:pic>
        <p:nvPicPr>
          <p:cNvPr id="34" name="Picture 33" descr="A close up of a sign&#10;&#10;Description generated with high confidence">
            <a:extLst>
              <a:ext uri="{FF2B5EF4-FFF2-40B4-BE49-F238E27FC236}">
                <a16:creationId xmlns:a16="http://schemas.microsoft.com/office/drawing/2014/main" id="{9774CF8F-EA13-449B-800D-8070507A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 name="Right Triangle 1">
            <a:extLst>
              <a:ext uri="{FF2B5EF4-FFF2-40B4-BE49-F238E27FC236}">
                <a16:creationId xmlns:a16="http://schemas.microsoft.com/office/drawing/2014/main" id="{223104A3-8410-4BA9-9949-E0902BF8F593}"/>
              </a:ext>
            </a:extLst>
          </p:cNvPr>
          <p:cNvSpPr/>
          <p:nvPr/>
        </p:nvSpPr>
        <p:spPr>
          <a:xfrm>
            <a:off x="1204770" y="2774731"/>
            <a:ext cx="2137870" cy="2150320"/>
          </a:xfrm>
          <a:prstGeom prst="rtTriangl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a:t>
            </a:r>
          </a:p>
        </p:txBody>
      </p:sp>
      <p:sp>
        <p:nvSpPr>
          <p:cNvPr id="10" name="Right Triangle 9">
            <a:extLst>
              <a:ext uri="{FF2B5EF4-FFF2-40B4-BE49-F238E27FC236}">
                <a16:creationId xmlns:a16="http://schemas.microsoft.com/office/drawing/2014/main" id="{B4A6C333-A26C-4A97-929C-838A1952E2AB}"/>
              </a:ext>
            </a:extLst>
          </p:cNvPr>
          <p:cNvSpPr/>
          <p:nvPr/>
        </p:nvSpPr>
        <p:spPr>
          <a:xfrm>
            <a:off x="4445181" y="1709606"/>
            <a:ext cx="3240413" cy="3215445"/>
          </a:xfrm>
          <a:prstGeom prst="rtTriangl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B</a:t>
            </a:r>
          </a:p>
        </p:txBody>
      </p:sp>
    </p:spTree>
    <p:extLst>
      <p:ext uri="{BB962C8B-B14F-4D97-AF65-F5344CB8AC3E}">
        <p14:creationId xmlns:p14="http://schemas.microsoft.com/office/powerpoint/2010/main" val="311604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been enlarged by a scale factor of 3. Find the perimeter of the original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rgbClr val="FF0000"/>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5E664AF4-7F0F-4497-BD96-9B48FC076CE0}"/>
              </a:ext>
            </a:extLst>
          </p:cNvPr>
          <p:cNvSpPr/>
          <p:nvPr/>
        </p:nvSpPr>
        <p:spPr>
          <a:xfrm rot="5400000">
            <a:off x="3466510" y="2079436"/>
            <a:ext cx="2376000" cy="259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32989F1-F884-40DF-9CDB-A788CC5FE413}"/>
              </a:ext>
            </a:extLst>
          </p:cNvPr>
          <p:cNvSpPr txBox="1"/>
          <p:nvPr/>
        </p:nvSpPr>
        <p:spPr>
          <a:xfrm>
            <a:off x="6223095" y="3198167"/>
            <a:ext cx="1186508" cy="461665"/>
          </a:xfrm>
          <a:prstGeom prst="rect">
            <a:avLst/>
          </a:prstGeom>
          <a:noFill/>
        </p:spPr>
        <p:txBody>
          <a:bodyPr wrap="square" rtlCol="0">
            <a:spAutoFit/>
          </a:bodyPr>
          <a:lstStyle/>
          <a:p>
            <a:r>
              <a:rPr lang="en-GB" sz="2400" b="1" dirty="0">
                <a:latin typeface="Century Gothic" panose="020B0502020202020204" pitchFamily="34" charset="0"/>
              </a:rPr>
              <a:t>6.6cm</a:t>
            </a:r>
            <a:endParaRPr lang="en-GB" sz="1200" b="1" dirty="0">
              <a:latin typeface="Century Gothic" panose="020B0502020202020204" pitchFamily="34" charset="0"/>
            </a:endParaRPr>
          </a:p>
        </p:txBody>
      </p:sp>
      <p:sp>
        <p:nvSpPr>
          <p:cNvPr id="12" name="TextBox 11">
            <a:extLst>
              <a:ext uri="{FF2B5EF4-FFF2-40B4-BE49-F238E27FC236}">
                <a16:creationId xmlns:a16="http://schemas.microsoft.com/office/drawing/2014/main" id="{EF6357E7-493F-4F41-8569-69741D775E94}"/>
              </a:ext>
            </a:extLst>
          </p:cNvPr>
          <p:cNvSpPr txBox="1"/>
          <p:nvPr/>
        </p:nvSpPr>
        <p:spPr>
          <a:xfrm>
            <a:off x="3961103" y="4617865"/>
            <a:ext cx="1386814" cy="461665"/>
          </a:xfrm>
          <a:prstGeom prst="rect">
            <a:avLst/>
          </a:prstGeom>
          <a:noFill/>
        </p:spPr>
        <p:txBody>
          <a:bodyPr wrap="square" rtlCol="0">
            <a:spAutoFit/>
          </a:bodyPr>
          <a:lstStyle/>
          <a:p>
            <a:r>
              <a:rPr lang="en-GB" sz="2400" b="1" dirty="0">
                <a:latin typeface="Century Gothic" panose="020B0502020202020204" pitchFamily="34" charset="0"/>
              </a:rPr>
              <a:t>7.2cm</a:t>
            </a:r>
          </a:p>
        </p:txBody>
      </p:sp>
      <p:sp>
        <p:nvSpPr>
          <p:cNvPr id="10" name="TextBox 9">
            <a:extLst>
              <a:ext uri="{FF2B5EF4-FFF2-40B4-BE49-F238E27FC236}">
                <a16:creationId xmlns:a16="http://schemas.microsoft.com/office/drawing/2014/main" id="{01B0A6B2-FA2A-46AE-85EB-BDA98822CA60}"/>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been enlarged by a scale factor of 3. Find the perimeter of the original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9.2cm </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5E664AF4-7F0F-4497-BD96-9B48FC076CE0}"/>
              </a:ext>
            </a:extLst>
          </p:cNvPr>
          <p:cNvSpPr/>
          <p:nvPr/>
        </p:nvSpPr>
        <p:spPr>
          <a:xfrm rot="5400000">
            <a:off x="3466510" y="2079436"/>
            <a:ext cx="2376000" cy="259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32989F1-F884-40DF-9CDB-A788CC5FE413}"/>
              </a:ext>
            </a:extLst>
          </p:cNvPr>
          <p:cNvSpPr txBox="1"/>
          <p:nvPr/>
        </p:nvSpPr>
        <p:spPr>
          <a:xfrm>
            <a:off x="6223095" y="3198167"/>
            <a:ext cx="1186508" cy="461665"/>
          </a:xfrm>
          <a:prstGeom prst="rect">
            <a:avLst/>
          </a:prstGeom>
          <a:noFill/>
        </p:spPr>
        <p:txBody>
          <a:bodyPr wrap="square" rtlCol="0">
            <a:spAutoFit/>
          </a:bodyPr>
          <a:lstStyle/>
          <a:p>
            <a:r>
              <a:rPr lang="en-GB" sz="2400" b="1" dirty="0">
                <a:latin typeface="Century Gothic" panose="020B0502020202020204" pitchFamily="34" charset="0"/>
              </a:rPr>
              <a:t>6.6cm</a:t>
            </a:r>
            <a:endParaRPr lang="en-GB" sz="1200" b="1" dirty="0">
              <a:latin typeface="Century Gothic" panose="020B0502020202020204" pitchFamily="34" charset="0"/>
            </a:endParaRPr>
          </a:p>
        </p:txBody>
      </p:sp>
      <p:sp>
        <p:nvSpPr>
          <p:cNvPr id="12" name="TextBox 11">
            <a:extLst>
              <a:ext uri="{FF2B5EF4-FFF2-40B4-BE49-F238E27FC236}">
                <a16:creationId xmlns:a16="http://schemas.microsoft.com/office/drawing/2014/main" id="{EF6357E7-493F-4F41-8569-69741D775E94}"/>
              </a:ext>
            </a:extLst>
          </p:cNvPr>
          <p:cNvSpPr txBox="1"/>
          <p:nvPr/>
        </p:nvSpPr>
        <p:spPr>
          <a:xfrm>
            <a:off x="3961103" y="4617865"/>
            <a:ext cx="1386814" cy="461665"/>
          </a:xfrm>
          <a:prstGeom prst="rect">
            <a:avLst/>
          </a:prstGeom>
          <a:noFill/>
        </p:spPr>
        <p:txBody>
          <a:bodyPr wrap="square" rtlCol="0">
            <a:spAutoFit/>
          </a:bodyPr>
          <a:lstStyle/>
          <a:p>
            <a:r>
              <a:rPr lang="en-GB" sz="2400" b="1" dirty="0">
                <a:latin typeface="Century Gothic" panose="020B0502020202020204" pitchFamily="34" charset="0"/>
              </a:rPr>
              <a:t>7.2cm</a:t>
            </a:r>
          </a:p>
        </p:txBody>
      </p:sp>
      <p:sp>
        <p:nvSpPr>
          <p:cNvPr id="10" name="TextBox 9">
            <a:extLst>
              <a:ext uri="{FF2B5EF4-FFF2-40B4-BE49-F238E27FC236}">
                <a16:creationId xmlns:a16="http://schemas.microsoft.com/office/drawing/2014/main" id="{C0CC460B-48F1-4E3B-89CC-E3F2283192DB}"/>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82395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D37C34DB-08DA-4D33-8D2A-A44AF26A19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4C09D79E-D756-4BEA-9A8C-4AA98311AF1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Caitlin says,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Is she correct?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F613A0ED-0CF1-4CD8-81F4-567B0CB382B3}"/>
              </a:ext>
            </a:extLst>
          </p:cNvPr>
          <p:cNvSpPr/>
          <p:nvPr/>
        </p:nvSpPr>
        <p:spPr>
          <a:xfrm>
            <a:off x="3023999" y="1171299"/>
            <a:ext cx="5634682" cy="1308866"/>
          </a:xfrm>
          <a:prstGeom prst="wedgeRoundRectCallout">
            <a:avLst>
              <a:gd name="adj1" fmla="val -66540"/>
              <a:gd name="adj2" fmla="val 215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I increase the shape by a scale factor of 2.5, the new perimeter will be 56cm.</a:t>
            </a:r>
          </a:p>
          <a:p>
            <a:pPr algn="ctr"/>
            <a:endParaRPr lang="en-GB" sz="2400" b="1" dirty="0">
              <a:solidFill>
                <a:schemeClr val="tx1"/>
              </a:solidFill>
              <a:latin typeface="Century Gothic" panose="020B0502020202020204" pitchFamily="34" charset="0"/>
            </a:endParaRPr>
          </a:p>
        </p:txBody>
      </p:sp>
      <p:sp>
        <p:nvSpPr>
          <p:cNvPr id="20" name="Rectangle 19">
            <a:extLst>
              <a:ext uri="{FF2B5EF4-FFF2-40B4-BE49-F238E27FC236}">
                <a16:creationId xmlns:a16="http://schemas.microsoft.com/office/drawing/2014/main" id="{43732163-DDB7-4210-BEA1-C40C2492D3F5}"/>
              </a:ext>
            </a:extLst>
          </p:cNvPr>
          <p:cNvSpPr/>
          <p:nvPr/>
        </p:nvSpPr>
        <p:spPr>
          <a:xfrm>
            <a:off x="3302661" y="3171496"/>
            <a:ext cx="2304000" cy="1728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8CA4377-16C2-4341-A129-B7F7BA0DFC90}"/>
              </a:ext>
            </a:extLst>
          </p:cNvPr>
          <p:cNvSpPr txBox="1"/>
          <p:nvPr/>
        </p:nvSpPr>
        <p:spPr>
          <a:xfrm>
            <a:off x="5841340" y="3804663"/>
            <a:ext cx="1186508" cy="461665"/>
          </a:xfrm>
          <a:prstGeom prst="rect">
            <a:avLst/>
          </a:prstGeom>
          <a:noFill/>
        </p:spPr>
        <p:txBody>
          <a:bodyPr wrap="square" rtlCol="0">
            <a:spAutoFit/>
          </a:bodyPr>
          <a:lstStyle/>
          <a:p>
            <a:r>
              <a:rPr lang="en-GB" sz="2400" b="1" dirty="0">
                <a:latin typeface="Century Gothic" panose="020B0502020202020204" pitchFamily="34" charset="0"/>
              </a:rPr>
              <a:t>4.8cm</a:t>
            </a:r>
            <a:endParaRPr lang="en-GB" sz="1200" b="1" dirty="0">
              <a:latin typeface="Century Gothic" panose="020B0502020202020204" pitchFamily="34" charset="0"/>
            </a:endParaRPr>
          </a:p>
        </p:txBody>
      </p:sp>
      <p:sp>
        <p:nvSpPr>
          <p:cNvPr id="22" name="TextBox 21">
            <a:extLst>
              <a:ext uri="{FF2B5EF4-FFF2-40B4-BE49-F238E27FC236}">
                <a16:creationId xmlns:a16="http://schemas.microsoft.com/office/drawing/2014/main" id="{4D3D6153-565A-4051-8520-6E247A051488}"/>
              </a:ext>
            </a:extLst>
          </p:cNvPr>
          <p:cNvSpPr txBox="1"/>
          <p:nvPr/>
        </p:nvSpPr>
        <p:spPr>
          <a:xfrm>
            <a:off x="3878593" y="2594998"/>
            <a:ext cx="1386814" cy="461665"/>
          </a:xfrm>
          <a:prstGeom prst="rect">
            <a:avLst/>
          </a:prstGeom>
          <a:noFill/>
        </p:spPr>
        <p:txBody>
          <a:bodyPr wrap="square" rtlCol="0">
            <a:spAutoFit/>
          </a:bodyPr>
          <a:lstStyle/>
          <a:p>
            <a:r>
              <a:rPr lang="en-GB" sz="2400" b="1" dirty="0">
                <a:latin typeface="Century Gothic" panose="020B0502020202020204" pitchFamily="34" charset="0"/>
              </a:rPr>
              <a:t>6.4cm</a:t>
            </a:r>
          </a:p>
        </p:txBody>
      </p:sp>
      <p:sp>
        <p:nvSpPr>
          <p:cNvPr id="23" name="TextBox 22">
            <a:extLst>
              <a:ext uri="{FF2B5EF4-FFF2-40B4-BE49-F238E27FC236}">
                <a16:creationId xmlns:a16="http://schemas.microsoft.com/office/drawing/2014/main" id="{174DF1C9-4C77-413D-A289-5F2CDF7EB22C}"/>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46199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D37C34DB-08DA-4D33-8D2A-A44AF26A19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4C09D79E-D756-4BEA-9A8C-4AA98311AF1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Caitlin says,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Is she correct?</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Yes because…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F613A0ED-0CF1-4CD8-81F4-567B0CB382B3}"/>
              </a:ext>
            </a:extLst>
          </p:cNvPr>
          <p:cNvSpPr/>
          <p:nvPr/>
        </p:nvSpPr>
        <p:spPr>
          <a:xfrm>
            <a:off x="3023999" y="1171299"/>
            <a:ext cx="5634682" cy="1308866"/>
          </a:xfrm>
          <a:prstGeom prst="wedgeRoundRectCallout">
            <a:avLst>
              <a:gd name="adj1" fmla="val -66540"/>
              <a:gd name="adj2" fmla="val 215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I increase the shape by a scale factor of 2.5, the new perimeter will be 56cm.</a:t>
            </a:r>
          </a:p>
          <a:p>
            <a:pPr algn="ctr"/>
            <a:endParaRPr lang="en-GB" sz="2400" b="1" dirty="0">
              <a:solidFill>
                <a:schemeClr val="tx1"/>
              </a:solidFill>
              <a:latin typeface="Century Gothic" panose="020B0502020202020204" pitchFamily="34" charset="0"/>
            </a:endParaRPr>
          </a:p>
        </p:txBody>
      </p:sp>
      <p:sp>
        <p:nvSpPr>
          <p:cNvPr id="20" name="Rectangle 19">
            <a:extLst>
              <a:ext uri="{FF2B5EF4-FFF2-40B4-BE49-F238E27FC236}">
                <a16:creationId xmlns:a16="http://schemas.microsoft.com/office/drawing/2014/main" id="{43732163-DDB7-4210-BEA1-C40C2492D3F5}"/>
              </a:ext>
            </a:extLst>
          </p:cNvPr>
          <p:cNvSpPr/>
          <p:nvPr/>
        </p:nvSpPr>
        <p:spPr>
          <a:xfrm>
            <a:off x="3302661" y="3171496"/>
            <a:ext cx="2304000" cy="1728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8CA4377-16C2-4341-A129-B7F7BA0DFC90}"/>
              </a:ext>
            </a:extLst>
          </p:cNvPr>
          <p:cNvSpPr txBox="1"/>
          <p:nvPr/>
        </p:nvSpPr>
        <p:spPr>
          <a:xfrm>
            <a:off x="5841340" y="3804663"/>
            <a:ext cx="1186508" cy="461665"/>
          </a:xfrm>
          <a:prstGeom prst="rect">
            <a:avLst/>
          </a:prstGeom>
          <a:noFill/>
        </p:spPr>
        <p:txBody>
          <a:bodyPr wrap="square" rtlCol="0">
            <a:spAutoFit/>
          </a:bodyPr>
          <a:lstStyle/>
          <a:p>
            <a:r>
              <a:rPr lang="en-GB" sz="2400" b="1" dirty="0">
                <a:latin typeface="Century Gothic" panose="020B0502020202020204" pitchFamily="34" charset="0"/>
              </a:rPr>
              <a:t>4.8cm</a:t>
            </a:r>
            <a:endParaRPr lang="en-GB" sz="1200" b="1" dirty="0">
              <a:latin typeface="Century Gothic" panose="020B0502020202020204" pitchFamily="34" charset="0"/>
            </a:endParaRPr>
          </a:p>
        </p:txBody>
      </p:sp>
      <p:sp>
        <p:nvSpPr>
          <p:cNvPr id="22" name="TextBox 21">
            <a:extLst>
              <a:ext uri="{FF2B5EF4-FFF2-40B4-BE49-F238E27FC236}">
                <a16:creationId xmlns:a16="http://schemas.microsoft.com/office/drawing/2014/main" id="{4D3D6153-565A-4051-8520-6E247A051488}"/>
              </a:ext>
            </a:extLst>
          </p:cNvPr>
          <p:cNvSpPr txBox="1"/>
          <p:nvPr/>
        </p:nvSpPr>
        <p:spPr>
          <a:xfrm>
            <a:off x="3878593" y="2594998"/>
            <a:ext cx="1386814" cy="461665"/>
          </a:xfrm>
          <a:prstGeom prst="rect">
            <a:avLst/>
          </a:prstGeom>
          <a:noFill/>
        </p:spPr>
        <p:txBody>
          <a:bodyPr wrap="square" rtlCol="0">
            <a:spAutoFit/>
          </a:bodyPr>
          <a:lstStyle/>
          <a:p>
            <a:r>
              <a:rPr lang="en-GB" sz="2400" b="1" dirty="0">
                <a:latin typeface="Century Gothic" panose="020B0502020202020204" pitchFamily="34" charset="0"/>
              </a:rPr>
              <a:t>6.4cm</a:t>
            </a:r>
          </a:p>
        </p:txBody>
      </p:sp>
      <p:sp>
        <p:nvSpPr>
          <p:cNvPr id="23" name="TextBox 22">
            <a:extLst>
              <a:ext uri="{FF2B5EF4-FFF2-40B4-BE49-F238E27FC236}">
                <a16:creationId xmlns:a16="http://schemas.microsoft.com/office/drawing/2014/main" id="{174DF1C9-4C77-413D-A289-5F2CDF7EB22C}"/>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63251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D37C34DB-08DA-4D33-8D2A-A44AF26A19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4C09D79E-D756-4BEA-9A8C-4AA98311AF1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Caitlin says,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Is she correct?</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Yes because the perimeter of the original shape is 22.4cm. </a:t>
            </a:r>
          </a:p>
          <a:p>
            <a:pPr lvl="0" defTabSz="685800">
              <a:defRPr/>
            </a:pPr>
            <a:r>
              <a:rPr lang="en-GB" sz="2000" b="1" dirty="0">
                <a:solidFill>
                  <a:srgbClr val="FF0000"/>
                </a:solidFill>
                <a:latin typeface="Century Gothic" panose="020B0502020202020204" pitchFamily="34" charset="0"/>
              </a:rPr>
              <a:t>22.4 x 2.5 = 56</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F613A0ED-0CF1-4CD8-81F4-567B0CB382B3}"/>
              </a:ext>
            </a:extLst>
          </p:cNvPr>
          <p:cNvSpPr/>
          <p:nvPr/>
        </p:nvSpPr>
        <p:spPr>
          <a:xfrm>
            <a:off x="3023999" y="1171299"/>
            <a:ext cx="5634682" cy="1308866"/>
          </a:xfrm>
          <a:prstGeom prst="wedgeRoundRectCallout">
            <a:avLst>
              <a:gd name="adj1" fmla="val -66540"/>
              <a:gd name="adj2" fmla="val 215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I increase the shape by a scale factor of 2.5, the new perimeter will be 56cm.</a:t>
            </a:r>
          </a:p>
          <a:p>
            <a:pPr algn="ctr"/>
            <a:endParaRPr lang="en-GB" sz="2400" b="1" dirty="0">
              <a:solidFill>
                <a:schemeClr val="tx1"/>
              </a:solidFill>
              <a:latin typeface="Century Gothic" panose="020B0502020202020204" pitchFamily="34" charset="0"/>
            </a:endParaRPr>
          </a:p>
        </p:txBody>
      </p:sp>
      <p:sp>
        <p:nvSpPr>
          <p:cNvPr id="20" name="Rectangle 19">
            <a:extLst>
              <a:ext uri="{FF2B5EF4-FFF2-40B4-BE49-F238E27FC236}">
                <a16:creationId xmlns:a16="http://schemas.microsoft.com/office/drawing/2014/main" id="{43732163-DDB7-4210-BEA1-C40C2492D3F5}"/>
              </a:ext>
            </a:extLst>
          </p:cNvPr>
          <p:cNvSpPr/>
          <p:nvPr/>
        </p:nvSpPr>
        <p:spPr>
          <a:xfrm>
            <a:off x="3302661" y="3171496"/>
            <a:ext cx="2304000" cy="1728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8CA4377-16C2-4341-A129-B7F7BA0DFC90}"/>
              </a:ext>
            </a:extLst>
          </p:cNvPr>
          <p:cNvSpPr txBox="1"/>
          <p:nvPr/>
        </p:nvSpPr>
        <p:spPr>
          <a:xfrm>
            <a:off x="5841340" y="3804663"/>
            <a:ext cx="1186508" cy="461665"/>
          </a:xfrm>
          <a:prstGeom prst="rect">
            <a:avLst/>
          </a:prstGeom>
          <a:noFill/>
        </p:spPr>
        <p:txBody>
          <a:bodyPr wrap="square" rtlCol="0">
            <a:spAutoFit/>
          </a:bodyPr>
          <a:lstStyle/>
          <a:p>
            <a:r>
              <a:rPr lang="en-GB" sz="2400" b="1" dirty="0">
                <a:latin typeface="Century Gothic" panose="020B0502020202020204" pitchFamily="34" charset="0"/>
              </a:rPr>
              <a:t>4.8cm</a:t>
            </a:r>
            <a:endParaRPr lang="en-GB" sz="1200" b="1" dirty="0">
              <a:latin typeface="Century Gothic" panose="020B0502020202020204" pitchFamily="34" charset="0"/>
            </a:endParaRPr>
          </a:p>
        </p:txBody>
      </p:sp>
      <p:sp>
        <p:nvSpPr>
          <p:cNvPr id="22" name="TextBox 21">
            <a:extLst>
              <a:ext uri="{FF2B5EF4-FFF2-40B4-BE49-F238E27FC236}">
                <a16:creationId xmlns:a16="http://schemas.microsoft.com/office/drawing/2014/main" id="{4D3D6153-565A-4051-8520-6E247A051488}"/>
              </a:ext>
            </a:extLst>
          </p:cNvPr>
          <p:cNvSpPr txBox="1"/>
          <p:nvPr/>
        </p:nvSpPr>
        <p:spPr>
          <a:xfrm>
            <a:off x="3878593" y="2594998"/>
            <a:ext cx="1386814" cy="461665"/>
          </a:xfrm>
          <a:prstGeom prst="rect">
            <a:avLst/>
          </a:prstGeom>
          <a:noFill/>
        </p:spPr>
        <p:txBody>
          <a:bodyPr wrap="square" rtlCol="0">
            <a:spAutoFit/>
          </a:bodyPr>
          <a:lstStyle/>
          <a:p>
            <a:r>
              <a:rPr lang="en-GB" sz="2400" b="1" dirty="0">
                <a:latin typeface="Century Gothic" panose="020B0502020202020204" pitchFamily="34" charset="0"/>
              </a:rPr>
              <a:t>6.4cm</a:t>
            </a:r>
          </a:p>
        </p:txBody>
      </p:sp>
      <p:sp>
        <p:nvSpPr>
          <p:cNvPr id="23" name="TextBox 22">
            <a:extLst>
              <a:ext uri="{FF2B5EF4-FFF2-40B4-BE49-F238E27FC236}">
                <a16:creationId xmlns:a16="http://schemas.microsoft.com/office/drawing/2014/main" id="{174DF1C9-4C77-413D-A289-5F2CDF7EB22C}"/>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61030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This triangle was enlarged by a scale factor of three.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were the measurements of the original triangle?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3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5" name="TextBox 14">
            <a:extLst>
              <a:ext uri="{FF2B5EF4-FFF2-40B4-BE49-F238E27FC236}">
                <a16:creationId xmlns:a16="http://schemas.microsoft.com/office/drawing/2014/main" id="{054017F9-DE9F-4099-A1B1-06D0BE5EF1DA}"/>
              </a:ext>
            </a:extLst>
          </p:cNvPr>
          <p:cNvSpPr txBox="1"/>
          <p:nvPr/>
        </p:nvSpPr>
        <p:spPr>
          <a:xfrm>
            <a:off x="6559180" y="2839344"/>
            <a:ext cx="1711996" cy="461665"/>
          </a:xfrm>
          <a:prstGeom prst="rect">
            <a:avLst/>
          </a:prstGeom>
          <a:noFill/>
        </p:spPr>
        <p:txBody>
          <a:bodyPr wrap="square" rtlCol="0">
            <a:spAutoFit/>
          </a:bodyPr>
          <a:lstStyle/>
          <a:p>
            <a:r>
              <a:rPr lang="en-GB" sz="2400" b="1" dirty="0">
                <a:latin typeface="Century Gothic" panose="020B0502020202020204" pitchFamily="34" charset="0"/>
              </a:rPr>
              <a:t>B. 7.2cm</a:t>
            </a:r>
            <a:endParaRPr lang="en-GB" sz="1200" b="1" dirty="0">
              <a:latin typeface="Century Gothic" panose="020B0502020202020204" pitchFamily="34" charset="0"/>
            </a:endParaRPr>
          </a:p>
        </p:txBody>
      </p:sp>
      <p:sp>
        <p:nvSpPr>
          <p:cNvPr id="16" name="TextBox 15">
            <a:extLst>
              <a:ext uri="{FF2B5EF4-FFF2-40B4-BE49-F238E27FC236}">
                <a16:creationId xmlns:a16="http://schemas.microsoft.com/office/drawing/2014/main" id="{F7BC433B-5334-4398-B92F-A136C51FFF92}"/>
              </a:ext>
            </a:extLst>
          </p:cNvPr>
          <p:cNvSpPr txBox="1"/>
          <p:nvPr/>
        </p:nvSpPr>
        <p:spPr>
          <a:xfrm>
            <a:off x="3210935" y="1476357"/>
            <a:ext cx="1912607" cy="461665"/>
          </a:xfrm>
          <a:prstGeom prst="rect">
            <a:avLst/>
          </a:prstGeom>
          <a:noFill/>
        </p:spPr>
        <p:txBody>
          <a:bodyPr wrap="square" rtlCol="0">
            <a:spAutoFit/>
          </a:bodyPr>
          <a:lstStyle/>
          <a:p>
            <a:pPr marL="457200" indent="-457200">
              <a:buAutoNum type="alphaUcPeriod"/>
            </a:pPr>
            <a:r>
              <a:rPr lang="en-GB" sz="2400" b="1" dirty="0">
                <a:latin typeface="Century Gothic" panose="020B0502020202020204" pitchFamily="34" charset="0"/>
              </a:rPr>
              <a:t>15.3cm</a:t>
            </a:r>
          </a:p>
        </p:txBody>
      </p:sp>
      <p:sp>
        <p:nvSpPr>
          <p:cNvPr id="11" name="Right Triangle 10">
            <a:extLst>
              <a:ext uri="{FF2B5EF4-FFF2-40B4-BE49-F238E27FC236}">
                <a16:creationId xmlns:a16="http://schemas.microsoft.com/office/drawing/2014/main" id="{66177984-6793-4389-8222-9F95C93EB7DA}"/>
              </a:ext>
            </a:extLst>
          </p:cNvPr>
          <p:cNvSpPr/>
          <p:nvPr/>
        </p:nvSpPr>
        <p:spPr>
          <a:xfrm rot="10800000">
            <a:off x="1264688" y="2037162"/>
            <a:ext cx="5161107" cy="2277444"/>
          </a:xfrm>
          <a:prstGeom prst="rtTriangl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AE4E2E4-3D4B-4B92-8126-777F5BBC0487}"/>
              </a:ext>
            </a:extLst>
          </p:cNvPr>
          <p:cNvSpPr txBox="1"/>
          <p:nvPr/>
        </p:nvSpPr>
        <p:spPr>
          <a:xfrm>
            <a:off x="2548198" y="3390882"/>
            <a:ext cx="2023802" cy="461665"/>
          </a:xfrm>
          <a:prstGeom prst="rect">
            <a:avLst/>
          </a:prstGeom>
          <a:noFill/>
        </p:spPr>
        <p:txBody>
          <a:bodyPr wrap="square" rtlCol="0">
            <a:spAutoFit/>
          </a:bodyPr>
          <a:lstStyle/>
          <a:p>
            <a:r>
              <a:rPr lang="en-GB" sz="2400" b="1" dirty="0">
                <a:latin typeface="Century Gothic" panose="020B0502020202020204" pitchFamily="34" charset="0"/>
              </a:rPr>
              <a:t>C. 18.9cm</a:t>
            </a:r>
          </a:p>
        </p:txBody>
      </p:sp>
      <p:sp>
        <p:nvSpPr>
          <p:cNvPr id="12" name="TextBox 11">
            <a:extLst>
              <a:ext uri="{FF2B5EF4-FFF2-40B4-BE49-F238E27FC236}">
                <a16:creationId xmlns:a16="http://schemas.microsoft.com/office/drawing/2014/main" id="{AA9C1DAE-C4B0-47D9-A661-4D0E26188C72}"/>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83246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6 – Ratio – Using Scale Factors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6: (6R3)</a:t>
            </a:r>
            <a:r>
              <a:rPr lang="en-GB" sz="1200" b="1" dirty="0">
                <a:latin typeface="Century Gothic" panose="020B0502020202020204" pitchFamily="34" charset="0"/>
              </a:rPr>
              <a:t> </a:t>
            </a:r>
            <a:r>
              <a:rPr lang="en-GB" sz="1200" b="1" dirty="0">
                <a:latin typeface="Century Gothic" panose="020B0502020202020204" pitchFamily="34" charset="0"/>
                <a:hlinkClick r:id="rId4"/>
              </a:rPr>
              <a:t>Solve problems involving similar shapes where the scale factor is known or can be found</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Ratio</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This triangle was enlarged by a scale factor of three.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lvl="0" algn="ctr" defTabSz="514350">
              <a:defRPr/>
            </a:pPr>
            <a:endParaRPr lang="en-GB" sz="1400" b="1" dirty="0">
              <a:solidFill>
                <a:schemeClr val="tx1"/>
              </a:solidFill>
              <a:highlight>
                <a:srgbClr val="FFFF00"/>
              </a:highlight>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were the measurements of the original triangle?</a:t>
            </a:r>
          </a:p>
          <a:p>
            <a:pPr algn="ctr" defTabSz="514350">
              <a:defRPr/>
            </a:pPr>
            <a:endParaRPr lang="en-GB" sz="2000" b="1" i="1" dirty="0">
              <a:solidFill>
                <a:schemeClr val="bg1">
                  <a:lumMod val="65000"/>
                </a:schemeClr>
              </a:solidFill>
              <a:latin typeface="Century Gothic" panose="020B0502020202020204" pitchFamily="34" charset="0"/>
            </a:endParaRPr>
          </a:p>
          <a:p>
            <a:pPr lvl="0" algn="ctr" defTabSz="514350">
              <a:defRPr/>
            </a:pPr>
            <a:endParaRPr lang="en-GB" sz="3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5" name="TextBox 14">
            <a:extLst>
              <a:ext uri="{FF2B5EF4-FFF2-40B4-BE49-F238E27FC236}">
                <a16:creationId xmlns:a16="http://schemas.microsoft.com/office/drawing/2014/main" id="{054017F9-DE9F-4099-A1B1-06D0BE5EF1DA}"/>
              </a:ext>
            </a:extLst>
          </p:cNvPr>
          <p:cNvSpPr txBox="1"/>
          <p:nvPr/>
        </p:nvSpPr>
        <p:spPr>
          <a:xfrm>
            <a:off x="6559180" y="2839344"/>
            <a:ext cx="1711996"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B. 2.4cm</a:t>
            </a:r>
            <a:endParaRPr lang="en-GB" sz="1200" b="1" dirty="0">
              <a:solidFill>
                <a:srgbClr val="FF0000"/>
              </a:solidFill>
              <a:latin typeface="Century Gothic" panose="020B0502020202020204" pitchFamily="34" charset="0"/>
            </a:endParaRPr>
          </a:p>
        </p:txBody>
      </p:sp>
      <p:sp>
        <p:nvSpPr>
          <p:cNvPr id="16" name="TextBox 15">
            <a:extLst>
              <a:ext uri="{FF2B5EF4-FFF2-40B4-BE49-F238E27FC236}">
                <a16:creationId xmlns:a16="http://schemas.microsoft.com/office/drawing/2014/main" id="{F7BC433B-5334-4398-B92F-A136C51FFF92}"/>
              </a:ext>
            </a:extLst>
          </p:cNvPr>
          <p:cNvSpPr txBox="1"/>
          <p:nvPr/>
        </p:nvSpPr>
        <p:spPr>
          <a:xfrm>
            <a:off x="3210935" y="1476357"/>
            <a:ext cx="1912607" cy="461665"/>
          </a:xfrm>
          <a:prstGeom prst="rect">
            <a:avLst/>
          </a:prstGeom>
          <a:noFill/>
        </p:spPr>
        <p:txBody>
          <a:bodyPr wrap="square" rtlCol="0">
            <a:spAutoFit/>
          </a:bodyPr>
          <a:lstStyle/>
          <a:p>
            <a:pPr marL="457200" indent="-457200">
              <a:buAutoNum type="alphaUcPeriod"/>
            </a:pPr>
            <a:r>
              <a:rPr lang="en-GB" sz="2400" b="1" dirty="0">
                <a:solidFill>
                  <a:srgbClr val="FF0000"/>
                </a:solidFill>
                <a:latin typeface="Century Gothic" panose="020B0502020202020204" pitchFamily="34" charset="0"/>
              </a:rPr>
              <a:t>5.1cm</a:t>
            </a:r>
          </a:p>
        </p:txBody>
      </p:sp>
      <p:sp>
        <p:nvSpPr>
          <p:cNvPr id="11" name="Right Triangle 10">
            <a:extLst>
              <a:ext uri="{FF2B5EF4-FFF2-40B4-BE49-F238E27FC236}">
                <a16:creationId xmlns:a16="http://schemas.microsoft.com/office/drawing/2014/main" id="{66177984-6793-4389-8222-9F95C93EB7DA}"/>
              </a:ext>
            </a:extLst>
          </p:cNvPr>
          <p:cNvSpPr/>
          <p:nvPr/>
        </p:nvSpPr>
        <p:spPr>
          <a:xfrm rot="10800000">
            <a:off x="1264688" y="2037162"/>
            <a:ext cx="5161107" cy="2277444"/>
          </a:xfrm>
          <a:prstGeom prst="rtTriangl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E5E16D0-9C18-469D-9686-735DAB345F9A}"/>
              </a:ext>
            </a:extLst>
          </p:cNvPr>
          <p:cNvSpPr txBox="1"/>
          <p:nvPr/>
        </p:nvSpPr>
        <p:spPr>
          <a:xfrm>
            <a:off x="2548198" y="3390882"/>
            <a:ext cx="2023802"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C. 6.3cm</a:t>
            </a:r>
          </a:p>
        </p:txBody>
      </p:sp>
      <p:sp>
        <p:nvSpPr>
          <p:cNvPr id="14" name="TextBox 13">
            <a:extLst>
              <a:ext uri="{FF2B5EF4-FFF2-40B4-BE49-F238E27FC236}">
                <a16:creationId xmlns:a16="http://schemas.microsoft.com/office/drawing/2014/main" id="{6D02AA2A-F352-4BD8-A9C3-C3D7E832FC47}"/>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11385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6 – Ratio</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Using Scale Factors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75245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9435205E-9675-499A-B671-D75DB6A03E2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1712315B-0527-4DAF-8DAF-B153B8E920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David has a packet of pencils.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2 red pencils, there are 4 green pencils.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there are 30 pencils in total, how many of each colour are there?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6489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9435205E-9675-499A-B671-D75DB6A03E2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1712315B-0527-4DAF-8DAF-B153B8E920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David has a packet of pencils.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2 red pencils, there are 4 green pencils.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there are 30 pencils in total, how many of each colour are there?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Red = 10 pencils    Green = 20 pencils</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2232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Enlarge this shape by a scale factor of 3.</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5862434A-5504-45C6-A1D9-0AF7CFDAA832}"/>
              </a:ext>
            </a:extLst>
          </p:cNvPr>
          <p:cNvSpPr/>
          <p:nvPr/>
        </p:nvSpPr>
        <p:spPr>
          <a:xfrm>
            <a:off x="2307921" y="1647775"/>
            <a:ext cx="4392000" cy="266400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DC62380-52DF-4622-8E15-9528A7CF3026}"/>
              </a:ext>
            </a:extLst>
          </p:cNvPr>
          <p:cNvSpPr txBox="1"/>
          <p:nvPr/>
        </p:nvSpPr>
        <p:spPr>
          <a:xfrm>
            <a:off x="6836080" y="2702776"/>
            <a:ext cx="1186508" cy="461665"/>
          </a:xfrm>
          <a:prstGeom prst="rect">
            <a:avLst/>
          </a:prstGeom>
          <a:noFill/>
        </p:spPr>
        <p:txBody>
          <a:bodyPr wrap="square" rtlCol="0">
            <a:spAutoFit/>
          </a:bodyPr>
          <a:lstStyle/>
          <a:p>
            <a:r>
              <a:rPr lang="en-GB" sz="2400" b="1" dirty="0">
                <a:latin typeface="Century Gothic" panose="020B0502020202020204" pitchFamily="34" charset="0"/>
              </a:rPr>
              <a:t>7.4cm</a:t>
            </a:r>
            <a:endParaRPr lang="en-GB" sz="1200" b="1" dirty="0">
              <a:latin typeface="Century Gothic" panose="020B0502020202020204" pitchFamily="34" charset="0"/>
            </a:endParaRPr>
          </a:p>
        </p:txBody>
      </p:sp>
      <p:sp>
        <p:nvSpPr>
          <p:cNvPr id="10" name="TextBox 9">
            <a:extLst>
              <a:ext uri="{FF2B5EF4-FFF2-40B4-BE49-F238E27FC236}">
                <a16:creationId xmlns:a16="http://schemas.microsoft.com/office/drawing/2014/main" id="{489DFCFE-C0FA-4C13-94E8-9C9DD3D264EA}"/>
              </a:ext>
            </a:extLst>
          </p:cNvPr>
          <p:cNvSpPr txBox="1"/>
          <p:nvPr/>
        </p:nvSpPr>
        <p:spPr>
          <a:xfrm>
            <a:off x="3960007" y="4339691"/>
            <a:ext cx="1386814" cy="461665"/>
          </a:xfrm>
          <a:prstGeom prst="rect">
            <a:avLst/>
          </a:prstGeom>
          <a:noFill/>
        </p:spPr>
        <p:txBody>
          <a:bodyPr wrap="square" rtlCol="0">
            <a:spAutoFit/>
          </a:bodyPr>
          <a:lstStyle/>
          <a:p>
            <a:r>
              <a:rPr lang="en-GB" sz="2400" b="1" dirty="0">
                <a:latin typeface="Century Gothic" panose="020B0502020202020204" pitchFamily="34" charset="0"/>
              </a:rPr>
              <a:t>12.2cm</a:t>
            </a:r>
          </a:p>
        </p:txBody>
      </p:sp>
      <p:sp>
        <p:nvSpPr>
          <p:cNvPr id="11" name="TextBox 10">
            <a:extLst>
              <a:ext uri="{FF2B5EF4-FFF2-40B4-BE49-F238E27FC236}">
                <a16:creationId xmlns:a16="http://schemas.microsoft.com/office/drawing/2014/main" id="{92B2932B-91CF-4B49-95B2-FCBE0AB09758}"/>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Enlarge this shape by a scale factor of 3.</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a:solidFill>
                  <a:srgbClr val="FF0000"/>
                </a:solidFill>
                <a:latin typeface="Century Gothic" panose="020B0502020202020204" pitchFamily="34" charset="0"/>
              </a:rPr>
              <a:t>Height: 22.2cm   Length: </a:t>
            </a:r>
            <a:r>
              <a:rPr lang="en-GB" sz="2400" b="1" dirty="0">
                <a:solidFill>
                  <a:srgbClr val="FF0000"/>
                </a:solidFill>
                <a:latin typeface="Century Gothic" panose="020B0502020202020204" pitchFamily="34" charset="0"/>
              </a:rPr>
              <a:t>36.6cm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5862434A-5504-45C6-A1D9-0AF7CFDAA832}"/>
              </a:ext>
            </a:extLst>
          </p:cNvPr>
          <p:cNvSpPr/>
          <p:nvPr/>
        </p:nvSpPr>
        <p:spPr>
          <a:xfrm>
            <a:off x="2307921" y="1647775"/>
            <a:ext cx="4392000" cy="266400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DC62380-52DF-4622-8E15-9528A7CF3026}"/>
              </a:ext>
            </a:extLst>
          </p:cNvPr>
          <p:cNvSpPr txBox="1"/>
          <p:nvPr/>
        </p:nvSpPr>
        <p:spPr>
          <a:xfrm>
            <a:off x="6836080" y="2702776"/>
            <a:ext cx="1186508" cy="461665"/>
          </a:xfrm>
          <a:prstGeom prst="rect">
            <a:avLst/>
          </a:prstGeom>
          <a:noFill/>
        </p:spPr>
        <p:txBody>
          <a:bodyPr wrap="square" rtlCol="0">
            <a:spAutoFit/>
          </a:bodyPr>
          <a:lstStyle/>
          <a:p>
            <a:r>
              <a:rPr lang="en-GB" sz="2400" b="1" dirty="0">
                <a:latin typeface="Century Gothic" panose="020B0502020202020204" pitchFamily="34" charset="0"/>
              </a:rPr>
              <a:t>7.4cm</a:t>
            </a:r>
            <a:endParaRPr lang="en-GB" sz="1200" b="1" dirty="0">
              <a:latin typeface="Century Gothic" panose="020B0502020202020204" pitchFamily="34" charset="0"/>
            </a:endParaRPr>
          </a:p>
        </p:txBody>
      </p:sp>
      <p:sp>
        <p:nvSpPr>
          <p:cNvPr id="10" name="TextBox 9">
            <a:extLst>
              <a:ext uri="{FF2B5EF4-FFF2-40B4-BE49-F238E27FC236}">
                <a16:creationId xmlns:a16="http://schemas.microsoft.com/office/drawing/2014/main" id="{489DFCFE-C0FA-4C13-94E8-9C9DD3D264EA}"/>
              </a:ext>
            </a:extLst>
          </p:cNvPr>
          <p:cNvSpPr txBox="1"/>
          <p:nvPr/>
        </p:nvSpPr>
        <p:spPr>
          <a:xfrm>
            <a:off x="3960007" y="4339691"/>
            <a:ext cx="1386814" cy="461665"/>
          </a:xfrm>
          <a:prstGeom prst="rect">
            <a:avLst/>
          </a:prstGeom>
          <a:noFill/>
        </p:spPr>
        <p:txBody>
          <a:bodyPr wrap="square" rtlCol="0">
            <a:spAutoFit/>
          </a:bodyPr>
          <a:lstStyle/>
          <a:p>
            <a:r>
              <a:rPr lang="en-GB" sz="2400" b="1" dirty="0">
                <a:latin typeface="Century Gothic" panose="020B0502020202020204" pitchFamily="34" charset="0"/>
              </a:rPr>
              <a:t>12.2cm</a:t>
            </a:r>
          </a:p>
        </p:txBody>
      </p:sp>
      <p:sp>
        <p:nvSpPr>
          <p:cNvPr id="12" name="TextBox 11">
            <a:extLst>
              <a:ext uri="{FF2B5EF4-FFF2-40B4-BE49-F238E27FC236}">
                <a16:creationId xmlns:a16="http://schemas.microsoft.com/office/drawing/2014/main" id="{F6CCB8E5-1C41-4368-8A04-CD5965335C98}"/>
              </a:ext>
            </a:extLst>
          </p:cNvPr>
          <p:cNvSpPr txBox="1"/>
          <p:nvPr/>
        </p:nvSpPr>
        <p:spPr>
          <a:xfrm>
            <a:off x="3810000" y="5954066"/>
            <a:ext cx="1962150" cy="369332"/>
          </a:xfrm>
          <a:prstGeom prst="rect">
            <a:avLst/>
          </a:prstGeom>
          <a:noFill/>
        </p:spPr>
        <p:txBody>
          <a:bodyPr wrap="square" rtlCol="0">
            <a:spAutoFit/>
          </a:bodyPr>
          <a:lstStyle/>
          <a:p>
            <a:r>
              <a:rPr lang="en-GB"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4984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6DCB9958-25AE-497F-AB33-CA545F51090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703253F4-F74E-47EE-A8B4-70DD27B47EA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Tommy says,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Is he correct?</a:t>
            </a: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3E40134A-666C-4754-9979-7A6D855DC452}"/>
              </a:ext>
            </a:extLst>
          </p:cNvPr>
          <p:cNvSpPr/>
          <p:nvPr/>
        </p:nvSpPr>
        <p:spPr>
          <a:xfrm>
            <a:off x="2866767" y="1786703"/>
            <a:ext cx="5634682" cy="1642297"/>
          </a:xfrm>
          <a:prstGeom prst="wedgeRoundRectCallout">
            <a:avLst>
              <a:gd name="adj1" fmla="val -62161"/>
              <a:gd name="adj2" fmla="val 27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 scale factor of two means you multiply each side of the original shape by four.</a:t>
            </a:r>
          </a:p>
        </p:txBody>
      </p:sp>
    </p:spTree>
    <p:extLst>
      <p:ext uri="{BB962C8B-B14F-4D97-AF65-F5344CB8AC3E}">
        <p14:creationId xmlns:p14="http://schemas.microsoft.com/office/powerpoint/2010/main" val="260180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6DCB9958-25AE-497F-AB33-CA545F51090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703253F4-F74E-47EE-A8B4-70DD27B47EA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Tommy says,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Is he correct?</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No, a scale factor of two means you multiply each side by two. </a:t>
            </a: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3E40134A-666C-4754-9979-7A6D855DC452}"/>
              </a:ext>
            </a:extLst>
          </p:cNvPr>
          <p:cNvSpPr/>
          <p:nvPr/>
        </p:nvSpPr>
        <p:spPr>
          <a:xfrm>
            <a:off x="2866767" y="1786703"/>
            <a:ext cx="5634682" cy="1642297"/>
          </a:xfrm>
          <a:prstGeom prst="wedgeRoundRectCallout">
            <a:avLst>
              <a:gd name="adj1" fmla="val -62161"/>
              <a:gd name="adj2" fmla="val 27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 scale factor of two means you multiply each side of the original shape by four.</a:t>
            </a:r>
          </a:p>
        </p:txBody>
      </p:sp>
    </p:spTree>
    <p:extLst>
      <p:ext uri="{BB962C8B-B14F-4D97-AF65-F5344CB8AC3E}">
        <p14:creationId xmlns:p14="http://schemas.microsoft.com/office/powerpoint/2010/main" val="390472039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http://purl.org/dc/dcmitype/"/>
    <ds:schemaRef ds:uri="http://schemas.openxmlformats.org/package/2006/metadata/core-properties"/>
    <ds:schemaRef ds:uri="5c7a0828-c5e4-45f8-a074-18a8fdc88ec6"/>
    <ds:schemaRef ds:uri="http://www.w3.org/XML/1998/namespac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4C05D565-034B-4EEF-89D0-BEB873C17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1626</TotalTime>
  <Words>842</Words>
  <Application>Microsoft Office PowerPoint</Application>
  <PresentationFormat>On-screen Show (4:3)</PresentationFormat>
  <Paragraphs>466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52</cp:revision>
  <dcterms:created xsi:type="dcterms:W3CDTF">2018-03-17T10:08:43Z</dcterms:created>
  <dcterms:modified xsi:type="dcterms:W3CDTF">2020-03-16T14:50:58Z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