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52334-1BA4-4D00-9F45-7DA02A12CDF6}" v="2053" dt="2020-05-04T16:13:01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6BE11-FEC2-4756-91CD-34B977D2FA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3A8B173-DE24-41A1-80BB-ACF7C65FCC61}">
      <dgm:prSet/>
      <dgm:spPr/>
      <dgm:t>
        <a:bodyPr/>
        <a:lstStyle/>
        <a:p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What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information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do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we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need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to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know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to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build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b="1" dirty="0" err="1">
              <a:solidFill>
                <a:schemeClr val="accent1">
                  <a:lumMod val="50000"/>
                </a:schemeClr>
              </a:solidFill>
            </a:rPr>
            <a:t>the</a:t>
          </a:r>
          <a:r>
            <a:rPr lang="es-ES" b="1" dirty="0">
              <a:solidFill>
                <a:schemeClr val="accent1">
                  <a:lumMod val="50000"/>
                </a:schemeClr>
              </a:solidFill>
            </a:rPr>
            <a:t> date?</a:t>
          </a:r>
          <a:endParaRPr lang="es-ES" dirty="0">
            <a:solidFill>
              <a:schemeClr val="accent1">
                <a:lumMod val="50000"/>
              </a:schemeClr>
            </a:solidFill>
          </a:endParaRPr>
        </a:p>
      </dgm:t>
    </dgm:pt>
    <dgm:pt modelId="{185B8B39-D569-484C-91C5-7835A78E0227}" type="parTrans" cxnId="{0958B9A6-18E2-42A9-A098-860B571290B7}">
      <dgm:prSet/>
      <dgm:spPr/>
      <dgm:t>
        <a:bodyPr/>
        <a:lstStyle/>
        <a:p>
          <a:endParaRPr lang="es-ES"/>
        </a:p>
      </dgm:t>
    </dgm:pt>
    <dgm:pt modelId="{9E9371C5-13E6-478F-A39D-388A5D466322}" type="sibTrans" cxnId="{0958B9A6-18E2-42A9-A098-860B571290B7}">
      <dgm:prSet/>
      <dgm:spPr/>
      <dgm:t>
        <a:bodyPr/>
        <a:lstStyle/>
        <a:p>
          <a:endParaRPr lang="es-ES"/>
        </a:p>
      </dgm:t>
    </dgm:pt>
    <dgm:pt modelId="{3791A78A-3403-4D9D-BEA8-99EB428E74BA}">
      <dgm:prSet/>
      <dgm:spPr/>
      <dgm:t>
        <a:bodyPr/>
        <a:lstStyle/>
        <a:p>
          <a:pPr rtl="0"/>
          <a:r>
            <a:rPr lang="es-ES" b="1" dirty="0"/>
            <a:t>-</a:t>
          </a:r>
          <a:r>
            <a:rPr lang="es-ES" b="1" dirty="0" err="1">
              <a:latin typeface="Avenir Next LT Pro"/>
            </a:rPr>
            <a:t>The</a:t>
          </a:r>
          <a:r>
            <a:rPr lang="es-ES" b="1" dirty="0">
              <a:latin typeface="Avenir Next LT Pro"/>
            </a:rPr>
            <a:t> </a:t>
          </a:r>
          <a:r>
            <a:rPr lang="es-ES" b="1" dirty="0" err="1">
              <a:latin typeface="Avenir Next LT Pro"/>
            </a:rPr>
            <a:t>year</a:t>
          </a:r>
          <a:r>
            <a:rPr lang="es-ES" b="1" dirty="0">
              <a:latin typeface="Avenir Next LT Pro"/>
            </a:rPr>
            <a:t>.</a:t>
          </a:r>
          <a:endParaRPr lang="es-ES" b="1" dirty="0"/>
        </a:p>
      </dgm:t>
    </dgm:pt>
    <dgm:pt modelId="{B6E7EAD4-967E-41A4-9F76-7F633D07D33A}" type="parTrans" cxnId="{8875C826-945B-4E43-A4BC-D4E7CBAEE2D7}">
      <dgm:prSet/>
      <dgm:spPr/>
      <dgm:t>
        <a:bodyPr/>
        <a:lstStyle/>
        <a:p>
          <a:endParaRPr lang="es-ES"/>
        </a:p>
      </dgm:t>
    </dgm:pt>
    <dgm:pt modelId="{0B41CAA2-A3F7-455F-B4A4-00A3F4841E6B}" type="sibTrans" cxnId="{8875C826-945B-4E43-A4BC-D4E7CBAEE2D7}">
      <dgm:prSet/>
      <dgm:spPr/>
      <dgm:t>
        <a:bodyPr/>
        <a:lstStyle/>
        <a:p>
          <a:endParaRPr lang="es-ES"/>
        </a:p>
      </dgm:t>
    </dgm:pt>
    <dgm:pt modelId="{CF0B0B41-4840-4806-B0AF-F9FE3C1CFE9B}">
      <dgm:prSet/>
      <dgm:spPr/>
      <dgm:t>
        <a:bodyPr/>
        <a:lstStyle/>
        <a:p>
          <a:r>
            <a:rPr lang="es-ES" b="1" dirty="0"/>
            <a:t>-</a:t>
          </a:r>
          <a:r>
            <a:rPr lang="es-ES" b="1" dirty="0" err="1"/>
            <a:t>the</a:t>
          </a:r>
          <a:r>
            <a:rPr lang="es-ES" b="1" dirty="0"/>
            <a:t> </a:t>
          </a:r>
          <a:r>
            <a:rPr lang="es-ES" b="1" dirty="0" err="1"/>
            <a:t>month</a:t>
          </a:r>
          <a:r>
            <a:rPr lang="es-ES" b="1" dirty="0">
              <a:latin typeface="Avenir Next LT Pro"/>
            </a:rPr>
            <a:t>.</a:t>
          </a:r>
          <a:endParaRPr lang="es-ES" b="1" dirty="0"/>
        </a:p>
      </dgm:t>
    </dgm:pt>
    <dgm:pt modelId="{DCD856C3-187A-4683-9CEC-9F7562953F43}" type="parTrans" cxnId="{E6D5E824-1B57-4551-BBCF-8ABF43BABADA}">
      <dgm:prSet/>
      <dgm:spPr/>
      <dgm:t>
        <a:bodyPr/>
        <a:lstStyle/>
        <a:p>
          <a:endParaRPr lang="es-ES"/>
        </a:p>
      </dgm:t>
    </dgm:pt>
    <dgm:pt modelId="{ED6A30A9-F738-4C4D-B5AC-83CC3E43FE40}" type="sibTrans" cxnId="{E6D5E824-1B57-4551-BBCF-8ABF43BABADA}">
      <dgm:prSet/>
      <dgm:spPr/>
      <dgm:t>
        <a:bodyPr/>
        <a:lstStyle/>
        <a:p>
          <a:endParaRPr lang="es-ES"/>
        </a:p>
      </dgm:t>
    </dgm:pt>
    <dgm:pt modelId="{587B6482-35AA-4243-A1CB-4ED5DF331E7C}">
      <dgm:prSet/>
      <dgm:spPr/>
      <dgm:t>
        <a:bodyPr/>
        <a:lstStyle/>
        <a:p>
          <a:r>
            <a:rPr lang="es-ES" b="1" dirty="0"/>
            <a:t>-</a:t>
          </a:r>
          <a:r>
            <a:rPr lang="es-ES" b="1" dirty="0" err="1">
              <a:latin typeface="Avenir Next LT Pro"/>
            </a:rPr>
            <a:t>The</a:t>
          </a:r>
          <a:r>
            <a:rPr lang="es-ES" b="1" dirty="0"/>
            <a:t> </a:t>
          </a:r>
          <a:r>
            <a:rPr lang="es-ES" b="1" dirty="0" err="1"/>
            <a:t>day</a:t>
          </a:r>
          <a:r>
            <a:rPr lang="es-ES" b="1" dirty="0"/>
            <a:t> </a:t>
          </a:r>
          <a:r>
            <a:rPr lang="es-ES" b="1" dirty="0" err="1"/>
            <a:t>of</a:t>
          </a:r>
          <a:r>
            <a:rPr lang="es-ES" b="1" dirty="0"/>
            <a:t> </a:t>
          </a:r>
          <a:r>
            <a:rPr lang="es-ES" b="1" dirty="0" err="1"/>
            <a:t>the</a:t>
          </a:r>
          <a:r>
            <a:rPr lang="es-ES" b="1" dirty="0"/>
            <a:t> </a:t>
          </a:r>
          <a:r>
            <a:rPr lang="es-ES" b="1" dirty="0" err="1"/>
            <a:t>month</a:t>
          </a:r>
          <a:r>
            <a:rPr lang="es-ES" b="1" dirty="0"/>
            <a:t>.</a:t>
          </a:r>
        </a:p>
      </dgm:t>
    </dgm:pt>
    <dgm:pt modelId="{5A7817D7-D324-461A-8A1A-460309037CD1}" type="parTrans" cxnId="{82604E96-0FCB-4122-90CF-61FCB652BF89}">
      <dgm:prSet/>
      <dgm:spPr/>
      <dgm:t>
        <a:bodyPr/>
        <a:lstStyle/>
        <a:p>
          <a:endParaRPr lang="es-ES"/>
        </a:p>
      </dgm:t>
    </dgm:pt>
    <dgm:pt modelId="{E9170094-DF75-4F13-B914-E27BBA0A691E}" type="sibTrans" cxnId="{82604E96-0FCB-4122-90CF-61FCB652BF89}">
      <dgm:prSet/>
      <dgm:spPr/>
      <dgm:t>
        <a:bodyPr/>
        <a:lstStyle/>
        <a:p>
          <a:endParaRPr lang="es-ES"/>
        </a:p>
      </dgm:t>
    </dgm:pt>
    <dgm:pt modelId="{32FC01A3-F553-44F7-A79A-B034436279AD}">
      <dgm:prSet/>
      <dgm:spPr/>
      <dgm:t>
        <a:bodyPr/>
        <a:lstStyle/>
        <a:p>
          <a:r>
            <a:rPr lang="es-ES" b="1" dirty="0"/>
            <a:t>-</a:t>
          </a:r>
          <a:r>
            <a:rPr lang="es-ES" b="1" dirty="0" err="1">
              <a:latin typeface="Avenir Next LT Pro"/>
            </a:rPr>
            <a:t>The</a:t>
          </a:r>
          <a:r>
            <a:rPr lang="es-ES" b="1" dirty="0"/>
            <a:t> </a:t>
          </a:r>
          <a:r>
            <a:rPr lang="es-ES" b="1" dirty="0" err="1"/>
            <a:t>day</a:t>
          </a:r>
          <a:r>
            <a:rPr lang="es-ES" b="1" dirty="0"/>
            <a:t> </a:t>
          </a:r>
          <a:r>
            <a:rPr lang="es-ES" b="1" dirty="0" err="1"/>
            <a:t>of</a:t>
          </a:r>
          <a:r>
            <a:rPr lang="es-ES" b="1" dirty="0"/>
            <a:t> </a:t>
          </a:r>
          <a:r>
            <a:rPr lang="es-ES" b="1" dirty="0" err="1"/>
            <a:t>the</a:t>
          </a:r>
          <a:r>
            <a:rPr lang="es-ES" b="1" dirty="0"/>
            <a:t> </a:t>
          </a:r>
          <a:r>
            <a:rPr lang="es-ES" b="1" dirty="0" err="1"/>
            <a:t>week</a:t>
          </a:r>
          <a:endParaRPr lang="es-ES" b="1" dirty="0"/>
        </a:p>
      </dgm:t>
    </dgm:pt>
    <dgm:pt modelId="{1F78AF17-F331-455B-97D3-ECA68B7CC5F8}" type="parTrans" cxnId="{B8FFA136-B502-4F8D-909C-DC0099695247}">
      <dgm:prSet/>
      <dgm:spPr/>
      <dgm:t>
        <a:bodyPr/>
        <a:lstStyle/>
        <a:p>
          <a:endParaRPr lang="es-ES"/>
        </a:p>
      </dgm:t>
    </dgm:pt>
    <dgm:pt modelId="{8F5AA8A0-5F42-4107-A12A-C254E33B1ED8}" type="sibTrans" cxnId="{B8FFA136-B502-4F8D-909C-DC0099695247}">
      <dgm:prSet/>
      <dgm:spPr/>
      <dgm:t>
        <a:bodyPr/>
        <a:lstStyle/>
        <a:p>
          <a:endParaRPr lang="es-ES"/>
        </a:p>
      </dgm:t>
    </dgm:pt>
    <dgm:pt modelId="{4C303E94-DE99-462E-8112-8D1E016A8304}" type="pres">
      <dgm:prSet presAssocID="{6AA6BE11-FEC2-4756-91CD-34B977D2FAB5}" presName="vert0" presStyleCnt="0">
        <dgm:presLayoutVars>
          <dgm:dir/>
          <dgm:animOne val="branch"/>
          <dgm:animLvl val="lvl"/>
        </dgm:presLayoutVars>
      </dgm:prSet>
      <dgm:spPr/>
    </dgm:pt>
    <dgm:pt modelId="{D9707D0C-CC0D-4851-9A8E-76FAAA65F4E0}" type="pres">
      <dgm:prSet presAssocID="{E3A8B173-DE24-41A1-80BB-ACF7C65FCC61}" presName="thickLine" presStyleLbl="alignNode1" presStyleIdx="0" presStyleCnt="5"/>
      <dgm:spPr/>
    </dgm:pt>
    <dgm:pt modelId="{70EECDE3-3A55-4419-8346-457BEB758DDC}" type="pres">
      <dgm:prSet presAssocID="{E3A8B173-DE24-41A1-80BB-ACF7C65FCC61}" presName="horz1" presStyleCnt="0"/>
      <dgm:spPr/>
    </dgm:pt>
    <dgm:pt modelId="{A5FAEA6F-9528-4AF1-A714-2F925A456037}" type="pres">
      <dgm:prSet presAssocID="{E3A8B173-DE24-41A1-80BB-ACF7C65FCC61}" presName="tx1" presStyleLbl="revTx" presStyleIdx="0" presStyleCnt="5"/>
      <dgm:spPr/>
    </dgm:pt>
    <dgm:pt modelId="{9955E295-52B2-455A-BF6C-5FD01A340C75}" type="pres">
      <dgm:prSet presAssocID="{E3A8B173-DE24-41A1-80BB-ACF7C65FCC61}" presName="vert1" presStyleCnt="0"/>
      <dgm:spPr/>
    </dgm:pt>
    <dgm:pt modelId="{6822AA8A-E356-4718-AA8F-6D59A1E28A76}" type="pres">
      <dgm:prSet presAssocID="{3791A78A-3403-4D9D-BEA8-99EB428E74BA}" presName="thickLine" presStyleLbl="alignNode1" presStyleIdx="1" presStyleCnt="5"/>
      <dgm:spPr/>
    </dgm:pt>
    <dgm:pt modelId="{2BF52C69-5665-4C7D-93CE-FD20DC3FE898}" type="pres">
      <dgm:prSet presAssocID="{3791A78A-3403-4D9D-BEA8-99EB428E74BA}" presName="horz1" presStyleCnt="0"/>
      <dgm:spPr/>
    </dgm:pt>
    <dgm:pt modelId="{93E98F2F-8834-4257-9AC9-5F2EAC4E0BAF}" type="pres">
      <dgm:prSet presAssocID="{3791A78A-3403-4D9D-BEA8-99EB428E74BA}" presName="tx1" presStyleLbl="revTx" presStyleIdx="1" presStyleCnt="5"/>
      <dgm:spPr/>
    </dgm:pt>
    <dgm:pt modelId="{255F71F4-2AD7-4926-BDB4-35184961EBD0}" type="pres">
      <dgm:prSet presAssocID="{3791A78A-3403-4D9D-BEA8-99EB428E74BA}" presName="vert1" presStyleCnt="0"/>
      <dgm:spPr/>
    </dgm:pt>
    <dgm:pt modelId="{1637E050-BF7B-4341-B6C1-7A2499BB9E43}" type="pres">
      <dgm:prSet presAssocID="{CF0B0B41-4840-4806-B0AF-F9FE3C1CFE9B}" presName="thickLine" presStyleLbl="alignNode1" presStyleIdx="2" presStyleCnt="5"/>
      <dgm:spPr/>
    </dgm:pt>
    <dgm:pt modelId="{B0ECF396-4239-4F28-A39C-4CDC4B930A8B}" type="pres">
      <dgm:prSet presAssocID="{CF0B0B41-4840-4806-B0AF-F9FE3C1CFE9B}" presName="horz1" presStyleCnt="0"/>
      <dgm:spPr/>
    </dgm:pt>
    <dgm:pt modelId="{2CA95261-EF39-4757-90C4-E77A55509E1F}" type="pres">
      <dgm:prSet presAssocID="{CF0B0B41-4840-4806-B0AF-F9FE3C1CFE9B}" presName="tx1" presStyleLbl="revTx" presStyleIdx="2" presStyleCnt="5"/>
      <dgm:spPr/>
    </dgm:pt>
    <dgm:pt modelId="{2F743EBC-3382-43AB-A4F7-D3ABAB14DBC8}" type="pres">
      <dgm:prSet presAssocID="{CF0B0B41-4840-4806-B0AF-F9FE3C1CFE9B}" presName="vert1" presStyleCnt="0"/>
      <dgm:spPr/>
    </dgm:pt>
    <dgm:pt modelId="{A43B5909-80FC-4308-B353-8729068013DA}" type="pres">
      <dgm:prSet presAssocID="{587B6482-35AA-4243-A1CB-4ED5DF331E7C}" presName="thickLine" presStyleLbl="alignNode1" presStyleIdx="3" presStyleCnt="5"/>
      <dgm:spPr/>
    </dgm:pt>
    <dgm:pt modelId="{C061A10A-3603-40DE-868A-04EB4A8F3B1F}" type="pres">
      <dgm:prSet presAssocID="{587B6482-35AA-4243-A1CB-4ED5DF331E7C}" presName="horz1" presStyleCnt="0"/>
      <dgm:spPr/>
    </dgm:pt>
    <dgm:pt modelId="{7668B00B-4D5E-4F94-B2AE-2EB222E20EB0}" type="pres">
      <dgm:prSet presAssocID="{587B6482-35AA-4243-A1CB-4ED5DF331E7C}" presName="tx1" presStyleLbl="revTx" presStyleIdx="3" presStyleCnt="5"/>
      <dgm:spPr/>
    </dgm:pt>
    <dgm:pt modelId="{9C4E0181-D8B4-425C-BEAD-C064A985D4C8}" type="pres">
      <dgm:prSet presAssocID="{587B6482-35AA-4243-A1CB-4ED5DF331E7C}" presName="vert1" presStyleCnt="0"/>
      <dgm:spPr/>
    </dgm:pt>
    <dgm:pt modelId="{7EE239C2-C562-4F60-ABE4-892FE76B9047}" type="pres">
      <dgm:prSet presAssocID="{32FC01A3-F553-44F7-A79A-B034436279AD}" presName="thickLine" presStyleLbl="alignNode1" presStyleIdx="4" presStyleCnt="5"/>
      <dgm:spPr/>
    </dgm:pt>
    <dgm:pt modelId="{6374A8F7-1186-4F1B-920D-F14B241E6CDE}" type="pres">
      <dgm:prSet presAssocID="{32FC01A3-F553-44F7-A79A-B034436279AD}" presName="horz1" presStyleCnt="0"/>
      <dgm:spPr/>
    </dgm:pt>
    <dgm:pt modelId="{33918653-2C12-4703-932E-B95659B4B8F2}" type="pres">
      <dgm:prSet presAssocID="{32FC01A3-F553-44F7-A79A-B034436279AD}" presName="tx1" presStyleLbl="revTx" presStyleIdx="4" presStyleCnt="5"/>
      <dgm:spPr/>
    </dgm:pt>
    <dgm:pt modelId="{5227D524-4D60-48A2-AA0B-1B0A3084F0A5}" type="pres">
      <dgm:prSet presAssocID="{32FC01A3-F553-44F7-A79A-B034436279AD}" presName="vert1" presStyleCnt="0"/>
      <dgm:spPr/>
    </dgm:pt>
  </dgm:ptLst>
  <dgm:cxnLst>
    <dgm:cxn modelId="{E6D5E824-1B57-4551-BBCF-8ABF43BABADA}" srcId="{6AA6BE11-FEC2-4756-91CD-34B977D2FAB5}" destId="{CF0B0B41-4840-4806-B0AF-F9FE3C1CFE9B}" srcOrd="2" destOrd="0" parTransId="{DCD856C3-187A-4683-9CEC-9F7562953F43}" sibTransId="{ED6A30A9-F738-4C4D-B5AC-83CC3E43FE40}"/>
    <dgm:cxn modelId="{8875C826-945B-4E43-A4BC-D4E7CBAEE2D7}" srcId="{6AA6BE11-FEC2-4756-91CD-34B977D2FAB5}" destId="{3791A78A-3403-4D9D-BEA8-99EB428E74BA}" srcOrd="1" destOrd="0" parTransId="{B6E7EAD4-967E-41A4-9F76-7F633D07D33A}" sibTransId="{0B41CAA2-A3F7-455F-B4A4-00A3F4841E6B}"/>
    <dgm:cxn modelId="{FC3D2A2C-A742-45B4-94F3-42B7CBF5A3F3}" type="presOf" srcId="{3791A78A-3403-4D9D-BEA8-99EB428E74BA}" destId="{93E98F2F-8834-4257-9AC9-5F2EAC4E0BAF}" srcOrd="0" destOrd="0" presId="urn:microsoft.com/office/officeart/2008/layout/LinedList"/>
    <dgm:cxn modelId="{B8FFA136-B502-4F8D-909C-DC0099695247}" srcId="{6AA6BE11-FEC2-4756-91CD-34B977D2FAB5}" destId="{32FC01A3-F553-44F7-A79A-B034436279AD}" srcOrd="4" destOrd="0" parTransId="{1F78AF17-F331-455B-97D3-ECA68B7CC5F8}" sibTransId="{8F5AA8A0-5F42-4107-A12A-C254E33B1ED8}"/>
    <dgm:cxn modelId="{1AB7A44E-644B-4D30-9171-54448BBB0D5F}" type="presOf" srcId="{6AA6BE11-FEC2-4756-91CD-34B977D2FAB5}" destId="{4C303E94-DE99-462E-8112-8D1E016A8304}" srcOrd="0" destOrd="0" presId="urn:microsoft.com/office/officeart/2008/layout/LinedList"/>
    <dgm:cxn modelId="{3B607456-0DCA-47FA-B67C-700A56B96038}" type="presOf" srcId="{32FC01A3-F553-44F7-A79A-B034436279AD}" destId="{33918653-2C12-4703-932E-B95659B4B8F2}" srcOrd="0" destOrd="0" presId="urn:microsoft.com/office/officeart/2008/layout/LinedList"/>
    <dgm:cxn modelId="{4B763D92-7552-4B9B-9714-540C9011E4C5}" type="presOf" srcId="{587B6482-35AA-4243-A1CB-4ED5DF331E7C}" destId="{7668B00B-4D5E-4F94-B2AE-2EB222E20EB0}" srcOrd="0" destOrd="0" presId="urn:microsoft.com/office/officeart/2008/layout/LinedList"/>
    <dgm:cxn modelId="{82604E96-0FCB-4122-90CF-61FCB652BF89}" srcId="{6AA6BE11-FEC2-4756-91CD-34B977D2FAB5}" destId="{587B6482-35AA-4243-A1CB-4ED5DF331E7C}" srcOrd="3" destOrd="0" parTransId="{5A7817D7-D324-461A-8A1A-460309037CD1}" sibTransId="{E9170094-DF75-4F13-B914-E27BBA0A691E}"/>
    <dgm:cxn modelId="{0958B9A6-18E2-42A9-A098-860B571290B7}" srcId="{6AA6BE11-FEC2-4756-91CD-34B977D2FAB5}" destId="{E3A8B173-DE24-41A1-80BB-ACF7C65FCC61}" srcOrd="0" destOrd="0" parTransId="{185B8B39-D569-484C-91C5-7835A78E0227}" sibTransId="{9E9371C5-13E6-478F-A39D-388A5D466322}"/>
    <dgm:cxn modelId="{5FCF9EBC-5E83-41C0-901B-A637D207D523}" type="presOf" srcId="{CF0B0B41-4840-4806-B0AF-F9FE3C1CFE9B}" destId="{2CA95261-EF39-4757-90C4-E77A55509E1F}" srcOrd="0" destOrd="0" presId="urn:microsoft.com/office/officeart/2008/layout/LinedList"/>
    <dgm:cxn modelId="{79EB07D9-2710-4991-9BAB-D0680F6E7272}" type="presOf" srcId="{E3A8B173-DE24-41A1-80BB-ACF7C65FCC61}" destId="{A5FAEA6F-9528-4AF1-A714-2F925A456037}" srcOrd="0" destOrd="0" presId="urn:microsoft.com/office/officeart/2008/layout/LinedList"/>
    <dgm:cxn modelId="{1ACD8E5A-534F-4ABD-9361-0E0B58584C82}" type="presParOf" srcId="{4C303E94-DE99-462E-8112-8D1E016A8304}" destId="{D9707D0C-CC0D-4851-9A8E-76FAAA65F4E0}" srcOrd="0" destOrd="0" presId="urn:microsoft.com/office/officeart/2008/layout/LinedList"/>
    <dgm:cxn modelId="{1AFEB170-805A-460F-9D7E-6F493A8B2F21}" type="presParOf" srcId="{4C303E94-DE99-462E-8112-8D1E016A8304}" destId="{70EECDE3-3A55-4419-8346-457BEB758DDC}" srcOrd="1" destOrd="0" presId="urn:microsoft.com/office/officeart/2008/layout/LinedList"/>
    <dgm:cxn modelId="{EC2C3B34-9ADA-450C-AFE3-3EDA5D99CDAA}" type="presParOf" srcId="{70EECDE3-3A55-4419-8346-457BEB758DDC}" destId="{A5FAEA6F-9528-4AF1-A714-2F925A456037}" srcOrd="0" destOrd="0" presId="urn:microsoft.com/office/officeart/2008/layout/LinedList"/>
    <dgm:cxn modelId="{2FDAA0B8-E70E-4182-BF59-1DDED63AC494}" type="presParOf" srcId="{70EECDE3-3A55-4419-8346-457BEB758DDC}" destId="{9955E295-52B2-455A-BF6C-5FD01A340C75}" srcOrd="1" destOrd="0" presId="urn:microsoft.com/office/officeart/2008/layout/LinedList"/>
    <dgm:cxn modelId="{DDC2F056-8EBE-494D-A827-95DAF8A0E94D}" type="presParOf" srcId="{4C303E94-DE99-462E-8112-8D1E016A8304}" destId="{6822AA8A-E356-4718-AA8F-6D59A1E28A76}" srcOrd="2" destOrd="0" presId="urn:microsoft.com/office/officeart/2008/layout/LinedList"/>
    <dgm:cxn modelId="{2F229930-70F0-4AA2-B941-A2C657DAC1E6}" type="presParOf" srcId="{4C303E94-DE99-462E-8112-8D1E016A8304}" destId="{2BF52C69-5665-4C7D-93CE-FD20DC3FE898}" srcOrd="3" destOrd="0" presId="urn:microsoft.com/office/officeart/2008/layout/LinedList"/>
    <dgm:cxn modelId="{B04B8B89-CABC-4A0F-9AFF-B8A00D8C8FD0}" type="presParOf" srcId="{2BF52C69-5665-4C7D-93CE-FD20DC3FE898}" destId="{93E98F2F-8834-4257-9AC9-5F2EAC4E0BAF}" srcOrd="0" destOrd="0" presId="urn:microsoft.com/office/officeart/2008/layout/LinedList"/>
    <dgm:cxn modelId="{1EE4B895-3E47-40CA-B310-AE27403F35D0}" type="presParOf" srcId="{2BF52C69-5665-4C7D-93CE-FD20DC3FE898}" destId="{255F71F4-2AD7-4926-BDB4-35184961EBD0}" srcOrd="1" destOrd="0" presId="urn:microsoft.com/office/officeart/2008/layout/LinedList"/>
    <dgm:cxn modelId="{AD3C17FB-F6E3-441F-80EC-3E333A5F135D}" type="presParOf" srcId="{4C303E94-DE99-462E-8112-8D1E016A8304}" destId="{1637E050-BF7B-4341-B6C1-7A2499BB9E43}" srcOrd="4" destOrd="0" presId="urn:microsoft.com/office/officeart/2008/layout/LinedList"/>
    <dgm:cxn modelId="{674E3482-1EE1-47BD-A745-54578AD10586}" type="presParOf" srcId="{4C303E94-DE99-462E-8112-8D1E016A8304}" destId="{B0ECF396-4239-4F28-A39C-4CDC4B930A8B}" srcOrd="5" destOrd="0" presId="urn:microsoft.com/office/officeart/2008/layout/LinedList"/>
    <dgm:cxn modelId="{DEB9912E-1B0F-44E7-A82A-43564DBB4B44}" type="presParOf" srcId="{B0ECF396-4239-4F28-A39C-4CDC4B930A8B}" destId="{2CA95261-EF39-4757-90C4-E77A55509E1F}" srcOrd="0" destOrd="0" presId="urn:microsoft.com/office/officeart/2008/layout/LinedList"/>
    <dgm:cxn modelId="{4E4B9FB9-EE04-4943-9995-2A328C0ABC9E}" type="presParOf" srcId="{B0ECF396-4239-4F28-A39C-4CDC4B930A8B}" destId="{2F743EBC-3382-43AB-A4F7-D3ABAB14DBC8}" srcOrd="1" destOrd="0" presId="urn:microsoft.com/office/officeart/2008/layout/LinedList"/>
    <dgm:cxn modelId="{60644440-D58C-463F-9201-D4B2803743B9}" type="presParOf" srcId="{4C303E94-DE99-462E-8112-8D1E016A8304}" destId="{A43B5909-80FC-4308-B353-8729068013DA}" srcOrd="6" destOrd="0" presId="urn:microsoft.com/office/officeart/2008/layout/LinedList"/>
    <dgm:cxn modelId="{8AA95126-654D-47EB-A5F1-7DE05BDFDDCB}" type="presParOf" srcId="{4C303E94-DE99-462E-8112-8D1E016A8304}" destId="{C061A10A-3603-40DE-868A-04EB4A8F3B1F}" srcOrd="7" destOrd="0" presId="urn:microsoft.com/office/officeart/2008/layout/LinedList"/>
    <dgm:cxn modelId="{7E40DDDE-3B8F-49A0-A959-318432FDF914}" type="presParOf" srcId="{C061A10A-3603-40DE-868A-04EB4A8F3B1F}" destId="{7668B00B-4D5E-4F94-B2AE-2EB222E20EB0}" srcOrd="0" destOrd="0" presId="urn:microsoft.com/office/officeart/2008/layout/LinedList"/>
    <dgm:cxn modelId="{306998EE-AD59-4890-A1A5-26046746AB64}" type="presParOf" srcId="{C061A10A-3603-40DE-868A-04EB4A8F3B1F}" destId="{9C4E0181-D8B4-425C-BEAD-C064A985D4C8}" srcOrd="1" destOrd="0" presId="urn:microsoft.com/office/officeart/2008/layout/LinedList"/>
    <dgm:cxn modelId="{E82EAF97-2E76-4E00-A4A6-18F04A778078}" type="presParOf" srcId="{4C303E94-DE99-462E-8112-8D1E016A8304}" destId="{7EE239C2-C562-4F60-ABE4-892FE76B9047}" srcOrd="8" destOrd="0" presId="urn:microsoft.com/office/officeart/2008/layout/LinedList"/>
    <dgm:cxn modelId="{877BDD37-CA65-4D72-ACB8-6E36997C67A4}" type="presParOf" srcId="{4C303E94-DE99-462E-8112-8D1E016A8304}" destId="{6374A8F7-1186-4F1B-920D-F14B241E6CDE}" srcOrd="9" destOrd="0" presId="urn:microsoft.com/office/officeart/2008/layout/LinedList"/>
    <dgm:cxn modelId="{36BA128C-C604-484B-87E7-F1222D6AE6EE}" type="presParOf" srcId="{6374A8F7-1186-4F1B-920D-F14B241E6CDE}" destId="{33918653-2C12-4703-932E-B95659B4B8F2}" srcOrd="0" destOrd="0" presId="urn:microsoft.com/office/officeart/2008/layout/LinedList"/>
    <dgm:cxn modelId="{5734D042-2C3D-4513-87FC-9FCB099DE48C}" type="presParOf" srcId="{6374A8F7-1186-4F1B-920D-F14B241E6CDE}" destId="{5227D524-4D60-48A2-AA0B-1B0A3084F0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07D0C-CC0D-4851-9A8E-76FAAA65F4E0}">
      <dsp:nvSpPr>
        <dsp:cNvPr id="0" name=""/>
        <dsp:cNvSpPr/>
      </dsp:nvSpPr>
      <dsp:spPr>
        <a:xfrm>
          <a:off x="0" y="459"/>
          <a:ext cx="428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AEA6F-9528-4AF1-A714-2F925A456037}">
      <dsp:nvSpPr>
        <dsp:cNvPr id="0" name=""/>
        <dsp:cNvSpPr/>
      </dsp:nvSpPr>
      <dsp:spPr>
        <a:xfrm>
          <a:off x="0" y="459"/>
          <a:ext cx="4281352" cy="7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What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information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do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we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need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to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know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to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build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100" b="1" kern="1200" dirty="0" err="1">
              <a:solidFill>
                <a:schemeClr val="accent1">
                  <a:lumMod val="50000"/>
                </a:schemeClr>
              </a:solidFill>
            </a:rPr>
            <a:t>the</a:t>
          </a:r>
          <a:r>
            <a:rPr lang="es-ES" sz="2100" b="1" kern="1200" dirty="0">
              <a:solidFill>
                <a:schemeClr val="accent1">
                  <a:lumMod val="50000"/>
                </a:schemeClr>
              </a:solidFill>
            </a:rPr>
            <a:t> date?</a:t>
          </a:r>
          <a:endParaRPr lang="es-ES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59"/>
        <a:ext cx="4281352" cy="752469"/>
      </dsp:txXfrm>
    </dsp:sp>
    <dsp:sp modelId="{6822AA8A-E356-4718-AA8F-6D59A1E28A76}">
      <dsp:nvSpPr>
        <dsp:cNvPr id="0" name=""/>
        <dsp:cNvSpPr/>
      </dsp:nvSpPr>
      <dsp:spPr>
        <a:xfrm>
          <a:off x="0" y="752928"/>
          <a:ext cx="428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98F2F-8834-4257-9AC9-5F2EAC4E0BAF}">
      <dsp:nvSpPr>
        <dsp:cNvPr id="0" name=""/>
        <dsp:cNvSpPr/>
      </dsp:nvSpPr>
      <dsp:spPr>
        <a:xfrm>
          <a:off x="0" y="752928"/>
          <a:ext cx="4281352" cy="7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-</a:t>
          </a:r>
          <a:r>
            <a:rPr lang="es-ES" sz="2100" b="1" kern="1200" dirty="0" err="1">
              <a:latin typeface="Avenir Next LT Pro"/>
            </a:rPr>
            <a:t>The</a:t>
          </a:r>
          <a:r>
            <a:rPr lang="es-ES" sz="2100" b="1" kern="1200" dirty="0">
              <a:latin typeface="Avenir Next LT Pro"/>
            </a:rPr>
            <a:t> </a:t>
          </a:r>
          <a:r>
            <a:rPr lang="es-ES" sz="2100" b="1" kern="1200" dirty="0" err="1">
              <a:latin typeface="Avenir Next LT Pro"/>
            </a:rPr>
            <a:t>year</a:t>
          </a:r>
          <a:r>
            <a:rPr lang="es-ES" sz="2100" b="1" kern="1200" dirty="0">
              <a:latin typeface="Avenir Next LT Pro"/>
            </a:rPr>
            <a:t>.</a:t>
          </a:r>
          <a:endParaRPr lang="es-ES" sz="2100" b="1" kern="1200" dirty="0"/>
        </a:p>
      </dsp:txBody>
      <dsp:txXfrm>
        <a:off x="0" y="752928"/>
        <a:ext cx="4281352" cy="752469"/>
      </dsp:txXfrm>
    </dsp:sp>
    <dsp:sp modelId="{1637E050-BF7B-4341-B6C1-7A2499BB9E43}">
      <dsp:nvSpPr>
        <dsp:cNvPr id="0" name=""/>
        <dsp:cNvSpPr/>
      </dsp:nvSpPr>
      <dsp:spPr>
        <a:xfrm>
          <a:off x="0" y="1505397"/>
          <a:ext cx="428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95261-EF39-4757-90C4-E77A55509E1F}">
      <dsp:nvSpPr>
        <dsp:cNvPr id="0" name=""/>
        <dsp:cNvSpPr/>
      </dsp:nvSpPr>
      <dsp:spPr>
        <a:xfrm>
          <a:off x="0" y="1505397"/>
          <a:ext cx="4281352" cy="7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-</a:t>
          </a:r>
          <a:r>
            <a:rPr lang="es-ES" sz="2100" b="1" kern="1200" dirty="0" err="1"/>
            <a:t>the</a:t>
          </a:r>
          <a:r>
            <a:rPr lang="es-ES" sz="2100" b="1" kern="1200" dirty="0"/>
            <a:t> </a:t>
          </a:r>
          <a:r>
            <a:rPr lang="es-ES" sz="2100" b="1" kern="1200" dirty="0" err="1"/>
            <a:t>month</a:t>
          </a:r>
          <a:r>
            <a:rPr lang="es-ES" sz="2100" b="1" kern="1200" dirty="0">
              <a:latin typeface="Avenir Next LT Pro"/>
            </a:rPr>
            <a:t>.</a:t>
          </a:r>
          <a:endParaRPr lang="es-ES" sz="2100" b="1" kern="1200" dirty="0"/>
        </a:p>
      </dsp:txBody>
      <dsp:txXfrm>
        <a:off x="0" y="1505397"/>
        <a:ext cx="4281352" cy="752469"/>
      </dsp:txXfrm>
    </dsp:sp>
    <dsp:sp modelId="{A43B5909-80FC-4308-B353-8729068013DA}">
      <dsp:nvSpPr>
        <dsp:cNvPr id="0" name=""/>
        <dsp:cNvSpPr/>
      </dsp:nvSpPr>
      <dsp:spPr>
        <a:xfrm>
          <a:off x="0" y="2257867"/>
          <a:ext cx="428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8B00B-4D5E-4F94-B2AE-2EB222E20EB0}">
      <dsp:nvSpPr>
        <dsp:cNvPr id="0" name=""/>
        <dsp:cNvSpPr/>
      </dsp:nvSpPr>
      <dsp:spPr>
        <a:xfrm>
          <a:off x="0" y="2257867"/>
          <a:ext cx="4281352" cy="7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-</a:t>
          </a:r>
          <a:r>
            <a:rPr lang="es-ES" sz="2100" b="1" kern="1200" dirty="0" err="1">
              <a:latin typeface="Avenir Next LT Pro"/>
            </a:rPr>
            <a:t>The</a:t>
          </a:r>
          <a:r>
            <a:rPr lang="es-ES" sz="2100" b="1" kern="1200" dirty="0"/>
            <a:t> </a:t>
          </a:r>
          <a:r>
            <a:rPr lang="es-ES" sz="2100" b="1" kern="1200" dirty="0" err="1"/>
            <a:t>day</a:t>
          </a:r>
          <a:r>
            <a:rPr lang="es-ES" sz="2100" b="1" kern="1200" dirty="0"/>
            <a:t> </a:t>
          </a:r>
          <a:r>
            <a:rPr lang="es-ES" sz="2100" b="1" kern="1200" dirty="0" err="1"/>
            <a:t>of</a:t>
          </a:r>
          <a:r>
            <a:rPr lang="es-ES" sz="2100" b="1" kern="1200" dirty="0"/>
            <a:t> </a:t>
          </a:r>
          <a:r>
            <a:rPr lang="es-ES" sz="2100" b="1" kern="1200" dirty="0" err="1"/>
            <a:t>the</a:t>
          </a:r>
          <a:r>
            <a:rPr lang="es-ES" sz="2100" b="1" kern="1200" dirty="0"/>
            <a:t> </a:t>
          </a:r>
          <a:r>
            <a:rPr lang="es-ES" sz="2100" b="1" kern="1200" dirty="0" err="1"/>
            <a:t>month</a:t>
          </a:r>
          <a:r>
            <a:rPr lang="es-ES" sz="2100" b="1" kern="1200" dirty="0"/>
            <a:t>.</a:t>
          </a:r>
        </a:p>
      </dsp:txBody>
      <dsp:txXfrm>
        <a:off x="0" y="2257867"/>
        <a:ext cx="4281352" cy="752469"/>
      </dsp:txXfrm>
    </dsp:sp>
    <dsp:sp modelId="{7EE239C2-C562-4F60-ABE4-892FE76B9047}">
      <dsp:nvSpPr>
        <dsp:cNvPr id="0" name=""/>
        <dsp:cNvSpPr/>
      </dsp:nvSpPr>
      <dsp:spPr>
        <a:xfrm>
          <a:off x="0" y="3010336"/>
          <a:ext cx="428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8653-2C12-4703-932E-B95659B4B8F2}">
      <dsp:nvSpPr>
        <dsp:cNvPr id="0" name=""/>
        <dsp:cNvSpPr/>
      </dsp:nvSpPr>
      <dsp:spPr>
        <a:xfrm>
          <a:off x="0" y="3010336"/>
          <a:ext cx="4281352" cy="7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-</a:t>
          </a:r>
          <a:r>
            <a:rPr lang="es-ES" sz="2100" b="1" kern="1200" dirty="0" err="1">
              <a:latin typeface="Avenir Next LT Pro"/>
            </a:rPr>
            <a:t>The</a:t>
          </a:r>
          <a:r>
            <a:rPr lang="es-ES" sz="2100" b="1" kern="1200" dirty="0"/>
            <a:t> </a:t>
          </a:r>
          <a:r>
            <a:rPr lang="es-ES" sz="2100" b="1" kern="1200" dirty="0" err="1"/>
            <a:t>day</a:t>
          </a:r>
          <a:r>
            <a:rPr lang="es-ES" sz="2100" b="1" kern="1200" dirty="0"/>
            <a:t> </a:t>
          </a:r>
          <a:r>
            <a:rPr lang="es-ES" sz="2100" b="1" kern="1200" dirty="0" err="1"/>
            <a:t>of</a:t>
          </a:r>
          <a:r>
            <a:rPr lang="es-ES" sz="2100" b="1" kern="1200" dirty="0"/>
            <a:t> </a:t>
          </a:r>
          <a:r>
            <a:rPr lang="es-ES" sz="2100" b="1" kern="1200" dirty="0" err="1"/>
            <a:t>the</a:t>
          </a:r>
          <a:r>
            <a:rPr lang="es-ES" sz="2100" b="1" kern="1200" dirty="0"/>
            <a:t> </a:t>
          </a:r>
          <a:r>
            <a:rPr lang="es-ES" sz="2100" b="1" kern="1200" dirty="0" err="1"/>
            <a:t>week</a:t>
          </a:r>
          <a:endParaRPr lang="es-ES" sz="2100" b="1" kern="1200" dirty="0"/>
        </a:p>
      </dsp:txBody>
      <dsp:txXfrm>
        <a:off x="0" y="3010336"/>
        <a:ext cx="4281352" cy="752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89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A2A29-6E27-417E-B59F-FC29CC96E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9092" r="-7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s-ES" sz="7200" dirty="0"/>
              <a:t>Fechas (Dates)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s-ES" b="1" dirty="0"/>
              <a:t>¡Hola </a:t>
            </a:r>
            <a:r>
              <a:rPr lang="es-ES" b="1" dirty="0" err="1"/>
              <a:t>year</a:t>
            </a:r>
            <a:r>
              <a:rPr lang="es-ES" b="1" dirty="0"/>
              <a:t> 5!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F7C2F-C0AC-4C33-9E60-241335DA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The days of the week are messy, copy them again in their correct order</a:t>
            </a:r>
            <a:endParaRPr lang="es-ES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1E34444F-1D63-419D-8CFA-E16E3C8293C2}"/>
              </a:ext>
            </a:extLst>
          </p:cNvPr>
          <p:cNvSpPr/>
          <p:nvPr/>
        </p:nvSpPr>
        <p:spPr>
          <a:xfrm>
            <a:off x="809847" y="721242"/>
            <a:ext cx="304842" cy="3225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20" descr="Una captura de pantalla de una red social&#10;&#10;Descripción generada con confianza alta">
            <a:extLst>
              <a:ext uri="{FF2B5EF4-FFF2-40B4-BE49-F238E27FC236}">
                <a16:creationId xmlns:a16="http://schemas.microsoft.com/office/drawing/2014/main" id="{C19F98B7-629C-42AC-B01E-7F3A1AE1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71" t="42133" r="14887" b="11733"/>
          <a:stretch/>
        </p:blipFill>
        <p:spPr>
          <a:xfrm>
            <a:off x="1353203" y="1715734"/>
            <a:ext cx="3048882" cy="4763458"/>
          </a:xfrm>
          <a:prstGeom prst="rect">
            <a:avLst/>
          </a:prstGeom>
        </p:spPr>
      </p:pic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id="{09D80F62-8C56-4D76-98D9-849A79C8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71035"/>
              </p:ext>
            </p:extLst>
          </p:nvPr>
        </p:nvGraphicFramePr>
        <p:xfrm>
          <a:off x="6794499" y="1914071"/>
          <a:ext cx="3616325" cy="45253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16325">
                  <a:extLst>
                    <a:ext uri="{9D8B030D-6E8A-4147-A177-3AD203B41FA5}">
                      <a16:colId xmlns:a16="http://schemas.microsoft.com/office/drawing/2014/main" val="636137586"/>
                    </a:ext>
                  </a:extLst>
                </a:gridCol>
              </a:tblGrid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Lunes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90571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Martes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856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Miércoles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18532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Jueves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3677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Viernes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79719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Sábado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46053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1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2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498A0-3CC6-4B55-A23F-8FF08506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354" y="167640"/>
            <a:ext cx="8608686" cy="462512"/>
          </a:xfrm>
        </p:spPr>
        <p:txBody>
          <a:bodyPr>
            <a:normAutofit fontScale="90000"/>
          </a:bodyPr>
          <a:lstStyle/>
          <a:p>
            <a:r>
              <a:rPr lang="es-ES" sz="3600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Write the name of each month in Spanish.</a:t>
            </a:r>
            <a:endParaRPr lang="es-ES" sz="36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8C650A03-A041-4F51-A634-8FFC51FF7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0" t="53177" r="1262" b="30797"/>
          <a:stretch/>
        </p:blipFill>
        <p:spPr>
          <a:xfrm>
            <a:off x="6031273" y="3690676"/>
            <a:ext cx="6121460" cy="731000"/>
          </a:xfrm>
        </p:spPr>
      </p:pic>
      <p:pic>
        <p:nvPicPr>
          <p:cNvPr id="9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F6A14D4F-5926-4EB5-8C20-EC93468E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" t="39674" r="1596" b="45833"/>
          <a:stretch/>
        </p:blipFill>
        <p:spPr>
          <a:xfrm>
            <a:off x="378" y="3693047"/>
            <a:ext cx="6029261" cy="726725"/>
          </a:xfrm>
          <a:prstGeom prst="rect">
            <a:avLst/>
          </a:prstGeom>
        </p:spPr>
      </p:pic>
      <p:pic>
        <p:nvPicPr>
          <p:cNvPr id="11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9345231C-0ACB-4921-A179-CB93BC4F4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" t="11039" r="980" b="74094"/>
          <a:stretch/>
        </p:blipFill>
        <p:spPr>
          <a:xfrm>
            <a:off x="-107" y="2257343"/>
            <a:ext cx="6200602" cy="745471"/>
          </a:xfrm>
          <a:prstGeom prst="rect">
            <a:avLst/>
          </a:prstGeom>
        </p:spPr>
      </p:pic>
      <p:pic>
        <p:nvPicPr>
          <p:cNvPr id="13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8AB4C785-201F-4204-9271-677A3010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 t="25725" r="1400" b="59783"/>
          <a:stretch/>
        </p:blipFill>
        <p:spPr>
          <a:xfrm>
            <a:off x="6147178" y="2255141"/>
            <a:ext cx="6038670" cy="744867"/>
          </a:xfrm>
          <a:prstGeom prst="rect">
            <a:avLst/>
          </a:prstGeom>
        </p:spPr>
      </p:pic>
      <p:pic>
        <p:nvPicPr>
          <p:cNvPr id="15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18F7C230-7CA7-4D66-AA1A-11DDD2577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" t="68677" r="1264" b="16848"/>
          <a:stretch/>
        </p:blipFill>
        <p:spPr>
          <a:xfrm>
            <a:off x="-27440" y="5172579"/>
            <a:ext cx="6247272" cy="725839"/>
          </a:xfrm>
          <a:prstGeom prst="rect">
            <a:avLst/>
          </a:prstGeom>
        </p:spPr>
      </p:pic>
      <p:pic>
        <p:nvPicPr>
          <p:cNvPr id="17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EE24DFEA-7D2A-4081-9670-1674DC856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" t="82459" r="1260" b="2170"/>
          <a:stretch/>
        </p:blipFill>
        <p:spPr>
          <a:xfrm>
            <a:off x="6139922" y="5169875"/>
            <a:ext cx="6047735" cy="725397"/>
          </a:xfrm>
          <a:prstGeom prst="rect">
            <a:avLst/>
          </a:prstGeom>
        </p:spPr>
      </p:pic>
      <p:sp>
        <p:nvSpPr>
          <p:cNvPr id="18" name="Estrella: 5 puntas 17">
            <a:extLst>
              <a:ext uri="{FF2B5EF4-FFF2-40B4-BE49-F238E27FC236}">
                <a16:creationId xmlns:a16="http://schemas.microsoft.com/office/drawing/2014/main" id="{FDD76225-26D0-4259-9A8F-2B2E1D5470B4}"/>
              </a:ext>
            </a:extLst>
          </p:cNvPr>
          <p:cNvSpPr/>
          <p:nvPr/>
        </p:nvSpPr>
        <p:spPr>
          <a:xfrm>
            <a:off x="1084521" y="145311"/>
            <a:ext cx="535215" cy="482051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88701BD-D0C9-4C73-A732-8CB5B0B6D987}"/>
              </a:ext>
            </a:extLst>
          </p:cNvPr>
          <p:cNvSpPr/>
          <p:nvPr/>
        </p:nvSpPr>
        <p:spPr>
          <a:xfrm>
            <a:off x="1998255" y="855255"/>
            <a:ext cx="7557975" cy="9126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Use:   Marzo     Diciembre     Mayo    Julio    Septiembre     Febrero     E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</a:rPr>
              <a:t>nero      Abril      Octubre      Junio     Noviembre     Agosto</a:t>
            </a:r>
          </a:p>
        </p:txBody>
      </p:sp>
      <p:graphicFrame>
        <p:nvGraphicFramePr>
          <p:cNvPr id="20" name="Tabla 20">
            <a:extLst>
              <a:ext uri="{FF2B5EF4-FFF2-40B4-BE49-F238E27FC236}">
                <a16:creationId xmlns:a16="http://schemas.microsoft.com/office/drawing/2014/main" id="{E99CB02E-43D3-4F81-82EB-636626D24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37521"/>
              </p:ext>
            </p:extLst>
          </p:nvPr>
        </p:nvGraphicFramePr>
        <p:xfrm>
          <a:off x="327837" y="3154325"/>
          <a:ext cx="11597793" cy="39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819">
                  <a:extLst>
                    <a:ext uri="{9D8B030D-6E8A-4147-A177-3AD203B41FA5}">
                      <a16:colId xmlns:a16="http://schemas.microsoft.com/office/drawing/2014/main" val="832757525"/>
                    </a:ext>
                  </a:extLst>
                </a:gridCol>
                <a:gridCol w="3041077">
                  <a:extLst>
                    <a:ext uri="{9D8B030D-6E8A-4147-A177-3AD203B41FA5}">
                      <a16:colId xmlns:a16="http://schemas.microsoft.com/office/drawing/2014/main" val="3965548860"/>
                    </a:ext>
                  </a:extLst>
                </a:gridCol>
                <a:gridCol w="3073473">
                  <a:extLst>
                    <a:ext uri="{9D8B030D-6E8A-4147-A177-3AD203B41FA5}">
                      <a16:colId xmlns:a16="http://schemas.microsoft.com/office/drawing/2014/main" val="3787438758"/>
                    </a:ext>
                  </a:extLst>
                </a:gridCol>
                <a:gridCol w="2725424">
                  <a:extLst>
                    <a:ext uri="{9D8B030D-6E8A-4147-A177-3AD203B41FA5}">
                      <a16:colId xmlns:a16="http://schemas.microsoft.com/office/drawing/2014/main" val="152941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Enero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Febrero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Marzo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Abril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40996"/>
                  </a:ext>
                </a:extLst>
              </a:tr>
            </a:tbl>
          </a:graphicData>
        </a:graphic>
      </p:graphicFrame>
      <p:graphicFrame>
        <p:nvGraphicFramePr>
          <p:cNvPr id="22" name="Tabla 20">
            <a:extLst>
              <a:ext uri="{FF2B5EF4-FFF2-40B4-BE49-F238E27FC236}">
                <a16:creationId xmlns:a16="http://schemas.microsoft.com/office/drawing/2014/main" id="{5DD0CC16-D588-4C7B-8FC7-7332521C2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6430"/>
              </p:ext>
            </p:extLst>
          </p:nvPr>
        </p:nvGraphicFramePr>
        <p:xfrm>
          <a:off x="274674" y="4563138"/>
          <a:ext cx="11597793" cy="39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819">
                  <a:extLst>
                    <a:ext uri="{9D8B030D-6E8A-4147-A177-3AD203B41FA5}">
                      <a16:colId xmlns:a16="http://schemas.microsoft.com/office/drawing/2014/main" val="832757525"/>
                    </a:ext>
                  </a:extLst>
                </a:gridCol>
                <a:gridCol w="3041077">
                  <a:extLst>
                    <a:ext uri="{9D8B030D-6E8A-4147-A177-3AD203B41FA5}">
                      <a16:colId xmlns:a16="http://schemas.microsoft.com/office/drawing/2014/main" val="3965548860"/>
                    </a:ext>
                  </a:extLst>
                </a:gridCol>
                <a:gridCol w="3073473">
                  <a:extLst>
                    <a:ext uri="{9D8B030D-6E8A-4147-A177-3AD203B41FA5}">
                      <a16:colId xmlns:a16="http://schemas.microsoft.com/office/drawing/2014/main" val="3787438758"/>
                    </a:ext>
                  </a:extLst>
                </a:gridCol>
                <a:gridCol w="2725424">
                  <a:extLst>
                    <a:ext uri="{9D8B030D-6E8A-4147-A177-3AD203B41FA5}">
                      <a16:colId xmlns:a16="http://schemas.microsoft.com/office/drawing/2014/main" val="152941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40996"/>
                  </a:ext>
                </a:extLst>
              </a:tr>
            </a:tbl>
          </a:graphicData>
        </a:graphic>
      </p:graphicFrame>
      <p:graphicFrame>
        <p:nvGraphicFramePr>
          <p:cNvPr id="23" name="Tabla 20">
            <a:extLst>
              <a:ext uri="{FF2B5EF4-FFF2-40B4-BE49-F238E27FC236}">
                <a16:creationId xmlns:a16="http://schemas.microsoft.com/office/drawing/2014/main" id="{94F8F39F-A52E-47D5-A5B4-11A86D71A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31314"/>
              </p:ext>
            </p:extLst>
          </p:nvPr>
        </p:nvGraphicFramePr>
        <p:xfrm>
          <a:off x="372138" y="6095998"/>
          <a:ext cx="11597793" cy="39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819">
                  <a:extLst>
                    <a:ext uri="{9D8B030D-6E8A-4147-A177-3AD203B41FA5}">
                      <a16:colId xmlns:a16="http://schemas.microsoft.com/office/drawing/2014/main" val="832757525"/>
                    </a:ext>
                  </a:extLst>
                </a:gridCol>
                <a:gridCol w="3041077">
                  <a:extLst>
                    <a:ext uri="{9D8B030D-6E8A-4147-A177-3AD203B41FA5}">
                      <a16:colId xmlns:a16="http://schemas.microsoft.com/office/drawing/2014/main" val="3965548860"/>
                    </a:ext>
                  </a:extLst>
                </a:gridCol>
                <a:gridCol w="3073473">
                  <a:extLst>
                    <a:ext uri="{9D8B030D-6E8A-4147-A177-3AD203B41FA5}">
                      <a16:colId xmlns:a16="http://schemas.microsoft.com/office/drawing/2014/main" val="3787438758"/>
                    </a:ext>
                  </a:extLst>
                </a:gridCol>
                <a:gridCol w="2725424">
                  <a:extLst>
                    <a:ext uri="{9D8B030D-6E8A-4147-A177-3AD203B41FA5}">
                      <a16:colId xmlns:a16="http://schemas.microsoft.com/office/drawing/2014/main" val="152941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Diciembre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4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4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B7AF98-2A2E-45D8-8735-6E4681D1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Translate the different dates into Spanish</a:t>
            </a:r>
            <a:endParaRPr lang="es-E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0312E-CEFE-482D-85F6-5C1461E5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080" y="1420014"/>
            <a:ext cx="7148207" cy="5347042"/>
          </a:xfrm>
        </p:spPr>
        <p:txBody>
          <a:bodyPr anchor="ctr">
            <a:normAutofit fontScale="85000" lnSpcReduction="10000"/>
          </a:bodyPr>
          <a:lstStyle/>
          <a:p>
            <a:endParaRPr lang="es-ES" sz="2000" dirty="0"/>
          </a:p>
          <a:p>
            <a:r>
              <a:rPr lang="es-ES" sz="2400" b="1"/>
              <a:t>Tuesday 9</a:t>
            </a:r>
            <a:r>
              <a:rPr lang="es-ES" sz="2400" b="1" baseline="30000"/>
              <a:t>th</a:t>
            </a:r>
            <a:r>
              <a:rPr lang="es-ES" sz="2400" b="1"/>
              <a:t> of February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solidFill>
                  <a:schemeClr val="accent3">
                    <a:lumMod val="75000"/>
                  </a:schemeClr>
                </a:solidFill>
              </a:rPr>
              <a:t>Martes 9 (nueve) de Febrero del 2020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b="1"/>
              <a:t>Wednesday 14</a:t>
            </a:r>
            <a:r>
              <a:rPr lang="es-ES" sz="2400" b="1" baseline="30000"/>
              <a:t>th</a:t>
            </a:r>
            <a:r>
              <a:rPr lang="es-ES" sz="2400" b="1"/>
              <a:t> of August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solidFill>
                  <a:schemeClr val="accent3">
                    <a:lumMod val="75000"/>
                  </a:schemeClr>
                </a:solidFill>
              </a:rPr>
              <a:t>Miercoles 14 (catorce) de agosto del 2020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b="1"/>
              <a:t>Saturday 21</a:t>
            </a:r>
            <a:r>
              <a:rPr lang="es-ES" sz="2400" b="1" baseline="30000"/>
              <a:t>st  </a:t>
            </a:r>
            <a:r>
              <a:rPr lang="es-ES" sz="2400" b="1"/>
              <a:t>of September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solidFill>
                  <a:schemeClr val="accent3">
                    <a:lumMod val="75000"/>
                  </a:schemeClr>
                </a:solidFill>
              </a:rPr>
              <a:t>Sábado 21 (veintiuno) de Septiembre del 2020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b="1"/>
              <a:t>Monday 30</a:t>
            </a:r>
            <a:r>
              <a:rPr lang="es-ES" sz="2400" b="1" baseline="30000"/>
              <a:t>th</a:t>
            </a:r>
            <a:r>
              <a:rPr lang="es-ES" sz="2400" b="1"/>
              <a:t> of December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solidFill>
                  <a:schemeClr val="accent3">
                    <a:lumMod val="75000"/>
                  </a:schemeClr>
                </a:solidFill>
              </a:rPr>
              <a:t>Lunes 30 (treinta) de diciembre del 2020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b="1"/>
              <a:t>Sunday 27</a:t>
            </a:r>
            <a:r>
              <a:rPr lang="es-ES" sz="2400" b="1" baseline="30000"/>
              <a:t>th</a:t>
            </a:r>
            <a:r>
              <a:rPr lang="es-ES" sz="2400" b="1"/>
              <a:t> of June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solidFill>
                  <a:schemeClr val="accent3">
                    <a:lumMod val="75000"/>
                  </a:schemeClr>
                </a:solidFill>
              </a:rPr>
              <a:t>Domingo 27 (veintisiete) de junio del 20202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2400" b="1"/>
              <a:t>Your birthday: (ex)</a:t>
            </a:r>
            <a:r>
              <a:rPr lang="es-ES" sz="2400" b="1">
                <a:solidFill>
                  <a:schemeClr val="accent3">
                    <a:lumMod val="75000"/>
                  </a:schemeClr>
                </a:solidFill>
              </a:rPr>
              <a:t> Miércoles 27 de Abril del 2011</a:t>
            </a: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EE6AB72A-4366-46AD-B729-B3CABA32FC49}"/>
              </a:ext>
            </a:extLst>
          </p:cNvPr>
          <p:cNvSpPr/>
          <p:nvPr/>
        </p:nvSpPr>
        <p:spPr>
          <a:xfrm>
            <a:off x="65566" y="2068032"/>
            <a:ext cx="513907" cy="460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09F85D-6DAD-487E-B8CC-79594D825C1C}"/>
              </a:ext>
            </a:extLst>
          </p:cNvPr>
          <p:cNvSpPr/>
          <p:nvPr/>
        </p:nvSpPr>
        <p:spPr>
          <a:xfrm>
            <a:off x="4612093" y="-4210"/>
            <a:ext cx="6946603" cy="16746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-Follow the examples:</a:t>
            </a:r>
          </a:p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Viernes 8 (ocho)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Mayo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del 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Lunes 20 (veinte)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Octubre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del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Domingo 13 (trece)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Enero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del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2020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38DC3F-9824-4952-9BB3-6F3FE994E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156173"/>
              </p:ext>
            </p:extLst>
          </p:nvPr>
        </p:nvGraphicFramePr>
        <p:xfrm>
          <a:off x="5719074" y="445426"/>
          <a:ext cx="4281352" cy="376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9" name="Rectángulo 318">
            <a:extLst>
              <a:ext uri="{FF2B5EF4-FFF2-40B4-BE49-F238E27FC236}">
                <a16:creationId xmlns:a16="http://schemas.microsoft.com/office/drawing/2014/main" id="{D8DFD4A3-809E-48BE-B2D8-0B033C9E002B}"/>
              </a:ext>
            </a:extLst>
          </p:cNvPr>
          <p:cNvSpPr/>
          <p:nvPr/>
        </p:nvSpPr>
        <p:spPr>
          <a:xfrm>
            <a:off x="5133753" y="4212266"/>
            <a:ext cx="6702096" cy="2449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What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correct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order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?</a:t>
            </a:r>
            <a:endParaRPr lang="es-ES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 Day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of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week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+ 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day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of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month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+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month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+ 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year</a:t>
            </a:r>
            <a:endParaRPr lang="es-ES" dirty="0" err="1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b="1" u="sng" dirty="0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Example</a:t>
            </a:r>
            <a:r>
              <a:rPr lang="es-ES" b="1" u="sng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:</a:t>
            </a:r>
          </a:p>
          <a:p>
            <a:endParaRPr lang="es-ES" b="1" u="sng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''Jueves 30 (treinta) </a:t>
            </a:r>
            <a:r>
              <a:rPr lang="es-ES" b="1" u="sng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abril </a:t>
            </a:r>
            <a:r>
              <a:rPr lang="es-ES" b="1" u="sng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del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2020'' </a:t>
            </a:r>
            <a:r>
              <a:rPr lang="es-ES" i="1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Thursday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, April 30 (</a:t>
            </a:r>
            <a:r>
              <a:rPr lang="es-ES" i="1" err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thirty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), 2020</a:t>
            </a:r>
            <a:endParaRPr lang="es-ES" i="1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1" name="Abrir corchete 330">
            <a:extLst>
              <a:ext uri="{FF2B5EF4-FFF2-40B4-BE49-F238E27FC236}">
                <a16:creationId xmlns:a16="http://schemas.microsoft.com/office/drawing/2014/main" id="{C88283D8-F8FD-4228-853A-C8E686758B6A}"/>
              </a:ext>
            </a:extLst>
          </p:cNvPr>
          <p:cNvSpPr/>
          <p:nvPr/>
        </p:nvSpPr>
        <p:spPr>
          <a:xfrm>
            <a:off x="5263089" y="4700698"/>
            <a:ext cx="150627" cy="57593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2" name="Abrir corchete 331">
            <a:extLst>
              <a:ext uri="{FF2B5EF4-FFF2-40B4-BE49-F238E27FC236}">
                <a16:creationId xmlns:a16="http://schemas.microsoft.com/office/drawing/2014/main" id="{B57C3F2C-65E4-4FA8-AA0F-AFE6667CFB30}"/>
              </a:ext>
            </a:extLst>
          </p:cNvPr>
          <p:cNvSpPr/>
          <p:nvPr/>
        </p:nvSpPr>
        <p:spPr>
          <a:xfrm flipH="1">
            <a:off x="11093274" y="4753860"/>
            <a:ext cx="168349" cy="549349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8" name="Rectángulo: esquinas redondeadas 387">
            <a:extLst>
              <a:ext uri="{FF2B5EF4-FFF2-40B4-BE49-F238E27FC236}">
                <a16:creationId xmlns:a16="http://schemas.microsoft.com/office/drawing/2014/main" id="{72370D34-4091-4212-A127-235EDB989E24}"/>
              </a:ext>
            </a:extLst>
          </p:cNvPr>
          <p:cNvSpPr/>
          <p:nvPr/>
        </p:nvSpPr>
        <p:spPr>
          <a:xfrm>
            <a:off x="608270" y="1148759"/>
            <a:ext cx="3491022" cy="20113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andara"/>
                <a:ea typeface="+mn-lt"/>
                <a:cs typeface="+mn-lt"/>
              </a:rPr>
              <a:t>Fechas (dates)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Candara"/>
            </a:endParaRPr>
          </a:p>
        </p:txBody>
      </p:sp>
      <p:pic>
        <p:nvPicPr>
          <p:cNvPr id="391" name="Imagen 391">
            <a:extLst>
              <a:ext uri="{FF2B5EF4-FFF2-40B4-BE49-F238E27FC236}">
                <a16:creationId xmlns:a16="http://schemas.microsoft.com/office/drawing/2014/main" id="{47983EC6-0D55-482B-AAAC-133F541EB8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42" b="9851"/>
          <a:stretch/>
        </p:blipFill>
        <p:spPr>
          <a:xfrm>
            <a:off x="790353" y="3188138"/>
            <a:ext cx="2955749" cy="29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2E3FE66-A252-42F5-9E30-5DF5BEF5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3" y="907149"/>
            <a:ext cx="4107511" cy="11705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The days of the week in Spanish</a:t>
            </a:r>
            <a:endParaRPr lang="es-ES" sz="3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201F8AA6-711E-48C3-987E-6238E32DF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3" t="22826" r="24205" b="12391"/>
          <a:stretch/>
        </p:blipFill>
        <p:spPr>
          <a:xfrm>
            <a:off x="5265355" y="262826"/>
            <a:ext cx="6626917" cy="6331422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F4B55268-65BB-479A-8319-F87414CB7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" t="1961" r="1857" b="4167"/>
          <a:stretch/>
        </p:blipFill>
        <p:spPr>
          <a:xfrm>
            <a:off x="297543" y="2801506"/>
            <a:ext cx="4426461" cy="34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F7C2F-C0AC-4C33-9E60-241335DA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52" y="353710"/>
            <a:ext cx="10168128" cy="1179576"/>
          </a:xfrm>
        </p:spPr>
        <p:txBody>
          <a:bodyPr>
            <a:normAutofit/>
          </a:bodyPr>
          <a:lstStyle/>
          <a:p>
            <a:r>
              <a:rPr lang="es-ES" sz="3200" b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The days of the week are messy, copy them again in their correct order</a:t>
            </a:r>
            <a:endParaRPr lang="es-ES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1E34444F-1D63-419D-8CFA-E16E3C8293C2}"/>
              </a:ext>
            </a:extLst>
          </p:cNvPr>
          <p:cNvSpPr/>
          <p:nvPr/>
        </p:nvSpPr>
        <p:spPr>
          <a:xfrm>
            <a:off x="880731" y="499730"/>
            <a:ext cx="304842" cy="3225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20" descr="Una captura de pantalla de una red social&#10;&#10;Descripción generada con confianza alta">
            <a:extLst>
              <a:ext uri="{FF2B5EF4-FFF2-40B4-BE49-F238E27FC236}">
                <a16:creationId xmlns:a16="http://schemas.microsoft.com/office/drawing/2014/main" id="{C19F98B7-629C-42AC-B01E-7F3A1AE1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71" t="42133" r="14887" b="11733"/>
          <a:stretch/>
        </p:blipFill>
        <p:spPr>
          <a:xfrm>
            <a:off x="1353203" y="1715734"/>
            <a:ext cx="3048882" cy="4763458"/>
          </a:xfrm>
          <a:prstGeom prst="rect">
            <a:avLst/>
          </a:prstGeom>
        </p:spPr>
      </p:pic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id="{09D80F62-8C56-4D76-98D9-849A79C8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07604"/>
              </p:ext>
            </p:extLst>
          </p:nvPr>
        </p:nvGraphicFramePr>
        <p:xfrm>
          <a:off x="6794499" y="1914071"/>
          <a:ext cx="3616325" cy="45253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16325">
                  <a:extLst>
                    <a:ext uri="{9D8B030D-6E8A-4147-A177-3AD203B41FA5}">
                      <a16:colId xmlns:a16="http://schemas.microsoft.com/office/drawing/2014/main" val="636137586"/>
                    </a:ext>
                  </a:extLst>
                </a:gridCol>
              </a:tblGrid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90571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856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18532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Jueves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3677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79719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46053"/>
                  </a:ext>
                </a:extLst>
              </a:tr>
              <a:tr h="646482">
                <a:tc>
                  <a:txBody>
                    <a:bodyPr/>
                    <a:lstStyle/>
                    <a:p>
                      <a:r>
                        <a:rPr lang="es-ES"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1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92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350D0-5EC7-4A82-90FE-A910CEF9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3963271" cy="1152362"/>
          </a:xfrm>
        </p:spPr>
        <p:txBody>
          <a:bodyPr>
            <a:normAutofit fontScale="90000"/>
          </a:bodyPr>
          <a:lstStyle/>
          <a:p>
            <a:r>
              <a:rPr lang="es-ES"/>
              <a:t>The days of the month.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9ADDB7-04BB-44CC-A04D-DAA96208E543}"/>
              </a:ext>
            </a:extLst>
          </p:cNvPr>
          <p:cNvSpPr txBox="1"/>
          <p:nvPr/>
        </p:nvSpPr>
        <p:spPr>
          <a:xfrm>
            <a:off x="303028" y="1995376"/>
            <a:ext cx="46925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- Revise the numbers from 1 to 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31, which are the number of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days a month can have.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E2D8418E-CA64-4942-B825-12CA02122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9" y="3308202"/>
            <a:ext cx="3496761" cy="350583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83F8E24-2ED4-48D6-A1D2-7CB0A76A2D76}"/>
              </a:ext>
            </a:extLst>
          </p:cNvPr>
          <p:cNvSpPr/>
          <p:nvPr/>
        </p:nvSpPr>
        <p:spPr>
          <a:xfrm>
            <a:off x="5196883" y="31232"/>
            <a:ext cx="6946603" cy="6787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10">
            <a:extLst>
              <a:ext uri="{FF2B5EF4-FFF2-40B4-BE49-F238E27FC236}">
                <a16:creationId xmlns:a16="http://schemas.microsoft.com/office/drawing/2014/main" id="{1080C1E6-6050-4171-8ACD-CAC8F0A93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63" y="62475"/>
            <a:ext cx="4887432" cy="67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8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4BE2FC-6A9D-4704-9545-421C5FF0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 fontScale="90000"/>
          </a:bodyPr>
          <a:lstStyle/>
          <a:p>
            <a:r>
              <a:rPr lang="es-ES" sz="3400" b="1">
                <a:solidFill>
                  <a:schemeClr val="accent3">
                    <a:lumMod val="50000"/>
                  </a:schemeClr>
                </a:solidFill>
                <a:ea typeface="+mj-lt"/>
                <a:cs typeface="+mj-lt"/>
              </a:rPr>
              <a:t>These are the months of the year in Spanish</a:t>
            </a:r>
            <a:endParaRPr lang="es-E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2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4004508E-9854-4E09-AD66-1FA04F186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6" t="4051" r="2890" b="9620"/>
          <a:stretch/>
        </p:blipFill>
        <p:spPr>
          <a:xfrm>
            <a:off x="602850" y="2652051"/>
            <a:ext cx="3753415" cy="3974354"/>
          </a:xfrm>
        </p:spPr>
      </p:pic>
      <p:pic>
        <p:nvPicPr>
          <p:cNvPr id="4" name="Imagen 4" descr="Captura de pantalla de un celular con letras&#10;&#10;Descripción generada con confianza alta">
            <a:extLst>
              <a:ext uri="{FF2B5EF4-FFF2-40B4-BE49-F238E27FC236}">
                <a16:creationId xmlns:a16="http://schemas.microsoft.com/office/drawing/2014/main" id="{5E9A2735-66AD-4F91-A856-563CAC544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74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498A0-3CC6-4B55-A23F-8FF08506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354" y="167640"/>
            <a:ext cx="8608686" cy="462512"/>
          </a:xfrm>
        </p:spPr>
        <p:txBody>
          <a:bodyPr>
            <a:normAutofit fontScale="90000"/>
          </a:bodyPr>
          <a:lstStyle/>
          <a:p>
            <a:r>
              <a:rPr lang="es-ES" sz="3600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Write the name of each month in Spanish.</a:t>
            </a:r>
            <a:endParaRPr lang="es-ES" sz="36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8C650A03-A041-4F51-A634-8FFC51FF7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0" t="53177" r="1262" b="30797"/>
          <a:stretch/>
        </p:blipFill>
        <p:spPr>
          <a:xfrm>
            <a:off x="6031273" y="3690676"/>
            <a:ext cx="6121460" cy="731000"/>
          </a:xfrm>
        </p:spPr>
      </p:pic>
      <p:pic>
        <p:nvPicPr>
          <p:cNvPr id="9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F6A14D4F-5926-4EB5-8C20-EC93468E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" t="39674" r="1596" b="45833"/>
          <a:stretch/>
        </p:blipFill>
        <p:spPr>
          <a:xfrm>
            <a:off x="378" y="3693047"/>
            <a:ext cx="6029261" cy="726725"/>
          </a:xfrm>
          <a:prstGeom prst="rect">
            <a:avLst/>
          </a:prstGeom>
        </p:spPr>
      </p:pic>
      <p:pic>
        <p:nvPicPr>
          <p:cNvPr id="11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9345231C-0ACB-4921-A179-CB93BC4F4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" t="11039" r="980" b="74094"/>
          <a:stretch/>
        </p:blipFill>
        <p:spPr>
          <a:xfrm>
            <a:off x="-107" y="2257343"/>
            <a:ext cx="6200602" cy="745471"/>
          </a:xfrm>
          <a:prstGeom prst="rect">
            <a:avLst/>
          </a:prstGeom>
        </p:spPr>
      </p:pic>
      <p:pic>
        <p:nvPicPr>
          <p:cNvPr id="13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8AB4C785-201F-4204-9271-677A3010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 t="25725" r="1400" b="59783"/>
          <a:stretch/>
        </p:blipFill>
        <p:spPr>
          <a:xfrm>
            <a:off x="6147178" y="2255141"/>
            <a:ext cx="6038670" cy="744867"/>
          </a:xfrm>
          <a:prstGeom prst="rect">
            <a:avLst/>
          </a:prstGeom>
        </p:spPr>
      </p:pic>
      <p:pic>
        <p:nvPicPr>
          <p:cNvPr id="15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18F7C230-7CA7-4D66-AA1A-11DDD2577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" t="68677" r="1264" b="16848"/>
          <a:stretch/>
        </p:blipFill>
        <p:spPr>
          <a:xfrm>
            <a:off x="-27440" y="5172579"/>
            <a:ext cx="6247272" cy="725839"/>
          </a:xfrm>
          <a:prstGeom prst="rect">
            <a:avLst/>
          </a:prstGeom>
        </p:spPr>
      </p:pic>
      <p:pic>
        <p:nvPicPr>
          <p:cNvPr id="17" name="Imagen 4" descr="Imagen que contiene colorido&#10;&#10;Descripción generada con confianza muy alta">
            <a:extLst>
              <a:ext uri="{FF2B5EF4-FFF2-40B4-BE49-F238E27FC236}">
                <a16:creationId xmlns:a16="http://schemas.microsoft.com/office/drawing/2014/main" id="{EE24DFEA-7D2A-4081-9670-1674DC856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" t="82459" r="1260" b="2170"/>
          <a:stretch/>
        </p:blipFill>
        <p:spPr>
          <a:xfrm>
            <a:off x="6139922" y="5169875"/>
            <a:ext cx="6047735" cy="725397"/>
          </a:xfrm>
          <a:prstGeom prst="rect">
            <a:avLst/>
          </a:prstGeom>
        </p:spPr>
      </p:pic>
      <p:sp>
        <p:nvSpPr>
          <p:cNvPr id="18" name="Estrella: 5 puntas 17">
            <a:extLst>
              <a:ext uri="{FF2B5EF4-FFF2-40B4-BE49-F238E27FC236}">
                <a16:creationId xmlns:a16="http://schemas.microsoft.com/office/drawing/2014/main" id="{FDD76225-26D0-4259-9A8F-2B2E1D5470B4}"/>
              </a:ext>
            </a:extLst>
          </p:cNvPr>
          <p:cNvSpPr/>
          <p:nvPr/>
        </p:nvSpPr>
        <p:spPr>
          <a:xfrm>
            <a:off x="1084521" y="145311"/>
            <a:ext cx="535215" cy="482051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88701BD-D0C9-4C73-A732-8CB5B0B6D987}"/>
              </a:ext>
            </a:extLst>
          </p:cNvPr>
          <p:cNvSpPr/>
          <p:nvPr/>
        </p:nvSpPr>
        <p:spPr>
          <a:xfrm>
            <a:off x="1998255" y="855255"/>
            <a:ext cx="7557975" cy="9126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Use:   Marzo     Diciembre     Mayo    Julio    Septiembre     Febrero     E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</a:rPr>
              <a:t>nero      Abril      Octubre      Junio     Noviembre     Agosto</a:t>
            </a:r>
          </a:p>
        </p:txBody>
      </p:sp>
      <p:graphicFrame>
        <p:nvGraphicFramePr>
          <p:cNvPr id="20" name="Tabla 20">
            <a:extLst>
              <a:ext uri="{FF2B5EF4-FFF2-40B4-BE49-F238E27FC236}">
                <a16:creationId xmlns:a16="http://schemas.microsoft.com/office/drawing/2014/main" id="{E99CB02E-43D3-4F81-82EB-636626D24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85106"/>
              </p:ext>
            </p:extLst>
          </p:nvPr>
        </p:nvGraphicFramePr>
        <p:xfrm>
          <a:off x="327837" y="3154325"/>
          <a:ext cx="11597793" cy="39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819">
                  <a:extLst>
                    <a:ext uri="{9D8B030D-6E8A-4147-A177-3AD203B41FA5}">
                      <a16:colId xmlns:a16="http://schemas.microsoft.com/office/drawing/2014/main" val="832757525"/>
                    </a:ext>
                  </a:extLst>
                </a:gridCol>
                <a:gridCol w="3041077">
                  <a:extLst>
                    <a:ext uri="{9D8B030D-6E8A-4147-A177-3AD203B41FA5}">
                      <a16:colId xmlns:a16="http://schemas.microsoft.com/office/drawing/2014/main" val="3965548860"/>
                    </a:ext>
                  </a:extLst>
                </a:gridCol>
                <a:gridCol w="3073473">
                  <a:extLst>
                    <a:ext uri="{9D8B030D-6E8A-4147-A177-3AD203B41FA5}">
                      <a16:colId xmlns:a16="http://schemas.microsoft.com/office/drawing/2014/main" val="3787438758"/>
                    </a:ext>
                  </a:extLst>
                </a:gridCol>
                <a:gridCol w="2725424">
                  <a:extLst>
                    <a:ext uri="{9D8B030D-6E8A-4147-A177-3AD203B41FA5}">
                      <a16:colId xmlns:a16="http://schemas.microsoft.com/office/drawing/2014/main" val="152941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Enero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40996"/>
                  </a:ext>
                </a:extLst>
              </a:tr>
            </a:tbl>
          </a:graphicData>
        </a:graphic>
      </p:graphicFrame>
      <p:graphicFrame>
        <p:nvGraphicFramePr>
          <p:cNvPr id="22" name="Tabla 20">
            <a:extLst>
              <a:ext uri="{FF2B5EF4-FFF2-40B4-BE49-F238E27FC236}">
                <a16:creationId xmlns:a16="http://schemas.microsoft.com/office/drawing/2014/main" id="{5DD0CC16-D588-4C7B-8FC7-7332521C2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40857"/>
              </p:ext>
            </p:extLst>
          </p:nvPr>
        </p:nvGraphicFramePr>
        <p:xfrm>
          <a:off x="274674" y="4563138"/>
          <a:ext cx="11597793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819">
                  <a:extLst>
                    <a:ext uri="{9D8B030D-6E8A-4147-A177-3AD203B41FA5}">
                      <a16:colId xmlns:a16="http://schemas.microsoft.com/office/drawing/2014/main" val="832757525"/>
                    </a:ext>
                  </a:extLst>
                </a:gridCol>
                <a:gridCol w="3041077">
                  <a:extLst>
                    <a:ext uri="{9D8B030D-6E8A-4147-A177-3AD203B41FA5}">
                      <a16:colId xmlns:a16="http://schemas.microsoft.com/office/drawing/2014/main" val="3965548860"/>
                    </a:ext>
                  </a:extLst>
                </a:gridCol>
                <a:gridCol w="3073473">
                  <a:extLst>
                    <a:ext uri="{9D8B030D-6E8A-4147-A177-3AD203B41FA5}">
                      <a16:colId xmlns:a16="http://schemas.microsoft.com/office/drawing/2014/main" val="3787438758"/>
                    </a:ext>
                  </a:extLst>
                </a:gridCol>
                <a:gridCol w="2725424">
                  <a:extLst>
                    <a:ext uri="{9D8B030D-6E8A-4147-A177-3AD203B41FA5}">
                      <a16:colId xmlns:a16="http://schemas.microsoft.com/office/drawing/2014/main" val="152941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40996"/>
                  </a:ext>
                </a:extLst>
              </a:tr>
            </a:tbl>
          </a:graphicData>
        </a:graphic>
      </p:graphicFrame>
      <p:graphicFrame>
        <p:nvGraphicFramePr>
          <p:cNvPr id="23" name="Tabla 20">
            <a:extLst>
              <a:ext uri="{FF2B5EF4-FFF2-40B4-BE49-F238E27FC236}">
                <a16:creationId xmlns:a16="http://schemas.microsoft.com/office/drawing/2014/main" id="{94F8F39F-A52E-47D5-A5B4-11A86D71A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6701"/>
              </p:ext>
            </p:extLst>
          </p:nvPr>
        </p:nvGraphicFramePr>
        <p:xfrm>
          <a:off x="372138" y="6095998"/>
          <a:ext cx="11597793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7819">
                  <a:extLst>
                    <a:ext uri="{9D8B030D-6E8A-4147-A177-3AD203B41FA5}">
                      <a16:colId xmlns:a16="http://schemas.microsoft.com/office/drawing/2014/main" val="832757525"/>
                    </a:ext>
                  </a:extLst>
                </a:gridCol>
                <a:gridCol w="3041077">
                  <a:extLst>
                    <a:ext uri="{9D8B030D-6E8A-4147-A177-3AD203B41FA5}">
                      <a16:colId xmlns:a16="http://schemas.microsoft.com/office/drawing/2014/main" val="3965548860"/>
                    </a:ext>
                  </a:extLst>
                </a:gridCol>
                <a:gridCol w="3073473">
                  <a:extLst>
                    <a:ext uri="{9D8B030D-6E8A-4147-A177-3AD203B41FA5}">
                      <a16:colId xmlns:a16="http://schemas.microsoft.com/office/drawing/2014/main" val="3787438758"/>
                    </a:ext>
                  </a:extLst>
                </a:gridCol>
                <a:gridCol w="2725424">
                  <a:extLst>
                    <a:ext uri="{9D8B030D-6E8A-4147-A177-3AD203B41FA5}">
                      <a16:colId xmlns:a16="http://schemas.microsoft.com/office/drawing/2014/main" val="152941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4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14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B7AF98-2A2E-45D8-8735-6E4681D1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Translate the different dates into Spanish</a:t>
            </a:r>
            <a:endParaRPr lang="es-E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0312E-CEFE-482D-85F6-5C1461E5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242" y="1446595"/>
            <a:ext cx="5916603" cy="5409065"/>
          </a:xfrm>
        </p:spPr>
        <p:txBody>
          <a:bodyPr anchor="ctr">
            <a:normAutofit fontScale="85000" lnSpcReduction="20000"/>
          </a:bodyPr>
          <a:lstStyle/>
          <a:p>
            <a:endParaRPr lang="es-ES" sz="2000" dirty="0"/>
          </a:p>
          <a:p>
            <a:r>
              <a:rPr lang="es-ES" sz="2400" b="1"/>
              <a:t>Tuesday 9</a:t>
            </a:r>
            <a:r>
              <a:rPr lang="es-ES" sz="2400" b="1" baseline="30000"/>
              <a:t>th</a:t>
            </a:r>
            <a:r>
              <a:rPr lang="es-ES" sz="2400" b="1"/>
              <a:t> of February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ea typeface="+mn-lt"/>
                <a:cs typeface="+mn-lt"/>
              </a:rPr>
              <a:t>________________________________</a:t>
            </a:r>
            <a:endParaRPr lang="es-ES"/>
          </a:p>
          <a:p>
            <a:r>
              <a:rPr lang="es-ES" sz="2400" b="1"/>
              <a:t>Wednesday 14</a:t>
            </a:r>
            <a:r>
              <a:rPr lang="es-ES" sz="2400" b="1" baseline="30000"/>
              <a:t>th</a:t>
            </a:r>
            <a:r>
              <a:rPr lang="es-ES" sz="2400" b="1"/>
              <a:t> of August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ea typeface="+mn-lt"/>
                <a:cs typeface="+mn-lt"/>
              </a:rPr>
              <a:t>________________________________</a:t>
            </a:r>
            <a:endParaRPr lang="es-ES"/>
          </a:p>
          <a:p>
            <a:r>
              <a:rPr lang="es-ES" sz="2400" b="1"/>
              <a:t>Saturday 21</a:t>
            </a:r>
            <a:r>
              <a:rPr lang="es-ES" sz="2400" b="1" baseline="30000"/>
              <a:t>st  </a:t>
            </a:r>
            <a:r>
              <a:rPr lang="es-ES" sz="2400" b="1"/>
              <a:t>of September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ea typeface="+mn-lt"/>
                <a:cs typeface="+mn-lt"/>
              </a:rPr>
              <a:t>________________________________</a:t>
            </a:r>
            <a:endParaRPr lang="es-ES"/>
          </a:p>
          <a:p>
            <a:r>
              <a:rPr lang="es-ES" sz="2400" b="1"/>
              <a:t>Monday 30</a:t>
            </a:r>
            <a:r>
              <a:rPr lang="es-ES" sz="2400" b="1" baseline="30000"/>
              <a:t>th</a:t>
            </a:r>
            <a:r>
              <a:rPr lang="es-ES" sz="2400" b="1"/>
              <a:t> of December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ea typeface="+mn-lt"/>
                <a:cs typeface="+mn-lt"/>
              </a:rPr>
              <a:t>________________________________</a:t>
            </a:r>
            <a:endParaRPr lang="es-ES" sz="2400" b="1" dirty="0"/>
          </a:p>
          <a:p>
            <a:r>
              <a:rPr lang="es-ES" sz="2400" b="1"/>
              <a:t>Sunday 27</a:t>
            </a:r>
            <a:r>
              <a:rPr lang="es-ES" sz="2400" b="1" baseline="30000"/>
              <a:t>th</a:t>
            </a:r>
            <a:r>
              <a:rPr lang="es-ES" sz="2400" b="1"/>
              <a:t> of June 2020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>
                <a:ea typeface="+mn-lt"/>
                <a:cs typeface="+mn-lt"/>
              </a:rPr>
              <a:t>________________________________</a:t>
            </a:r>
            <a:endParaRPr lang="es-ES"/>
          </a:p>
          <a:p>
            <a:r>
              <a:rPr lang="es-ES" sz="2400" b="1"/>
              <a:t>Your birthday:  </a:t>
            </a:r>
          </a:p>
          <a:p>
            <a:pPr marL="0" indent="0">
              <a:buNone/>
            </a:pPr>
            <a:r>
              <a:rPr lang="es-ES" sz="2400" b="1">
                <a:ea typeface="+mn-lt"/>
                <a:cs typeface="+mn-lt"/>
              </a:rPr>
              <a:t>________________________________</a:t>
            </a:r>
            <a:endParaRPr lang="es-ES"/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EE6AB72A-4366-46AD-B729-B3CABA32FC49}"/>
              </a:ext>
            </a:extLst>
          </p:cNvPr>
          <p:cNvSpPr/>
          <p:nvPr/>
        </p:nvSpPr>
        <p:spPr>
          <a:xfrm>
            <a:off x="65566" y="2068032"/>
            <a:ext cx="513907" cy="460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09F85D-6DAD-487E-B8CC-79594D825C1C}"/>
              </a:ext>
            </a:extLst>
          </p:cNvPr>
          <p:cNvSpPr/>
          <p:nvPr/>
        </p:nvSpPr>
        <p:spPr>
          <a:xfrm>
            <a:off x="4612093" y="-4210"/>
            <a:ext cx="6946603" cy="16746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-Follow the examples:</a:t>
            </a:r>
          </a:p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Viernes 8 (ocho)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Mayo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del 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2020</a:t>
            </a:r>
          </a:p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Lunes 20 (veinte)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Octubre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del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Domingo 13 (trece)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Enero </a:t>
            </a:r>
            <a:r>
              <a:rPr lang="es-ES" sz="2400" b="1" u="sng">
                <a:solidFill>
                  <a:schemeClr val="accent1">
                    <a:lumMod val="50000"/>
                  </a:schemeClr>
                </a:solidFill>
              </a:rPr>
              <a:t>del</a:t>
            </a:r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 2020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4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 descr="Imagen que contiene cuarto, tabla&#10;&#10;Descripción generada con confianza muy alta">
            <a:extLst>
              <a:ext uri="{FF2B5EF4-FFF2-40B4-BE49-F238E27FC236}">
                <a16:creationId xmlns:a16="http://schemas.microsoft.com/office/drawing/2014/main" id="{423661FE-DC30-4583-B4EC-76B5DA886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17" r="1" b="15776"/>
          <a:stretch/>
        </p:blipFill>
        <p:spPr>
          <a:xfrm>
            <a:off x="1087211" y="108868"/>
            <a:ext cx="10008506" cy="6885204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069987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A41"/>
      </a:dk2>
      <a:lt2>
        <a:srgbClr val="E4E8E2"/>
      </a:lt2>
      <a:accent1>
        <a:srgbClr val="A229E7"/>
      </a:accent1>
      <a:accent2>
        <a:srgbClr val="5A36DA"/>
      </a:accent2>
      <a:accent3>
        <a:srgbClr val="294EE7"/>
      </a:accent3>
      <a:accent4>
        <a:srgbClr val="178BD5"/>
      </a:accent4>
      <a:accent5>
        <a:srgbClr val="20B6B2"/>
      </a:accent5>
      <a:accent6>
        <a:srgbClr val="14B970"/>
      </a:accent6>
      <a:hlink>
        <a:srgbClr val="348F9D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AccentBoxVTI</vt:lpstr>
      <vt:lpstr>Fechas (Dates)</vt:lpstr>
      <vt:lpstr>Presentación de PowerPoint</vt:lpstr>
      <vt:lpstr>Presentación de PowerPoint</vt:lpstr>
      <vt:lpstr>The days of the week are messy, copy them again in their correct order</vt:lpstr>
      <vt:lpstr>The days of the month.</vt:lpstr>
      <vt:lpstr>These are the months of the year in Spanish</vt:lpstr>
      <vt:lpstr>Write the name of each month in Spanish.</vt:lpstr>
      <vt:lpstr>Translate the different dates into Spanish</vt:lpstr>
      <vt:lpstr>Presentación de PowerPoint</vt:lpstr>
      <vt:lpstr>The days of the week are messy, copy them again in their correct order</vt:lpstr>
      <vt:lpstr>Write the name of each month in Spanish.</vt:lpstr>
      <vt:lpstr>Translate the different dates into Spanish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680</cp:revision>
  <dcterms:created xsi:type="dcterms:W3CDTF">2012-07-30T22:48:03Z</dcterms:created>
  <dcterms:modified xsi:type="dcterms:W3CDTF">2020-05-04T16:25:34Z</dcterms:modified>
</cp:coreProperties>
</file>